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6"/>
  </p:notesMasterIdLst>
  <p:handoutMasterIdLst>
    <p:handoutMasterId r:id="rId37"/>
  </p:handoutMasterIdLst>
  <p:sldIdLst>
    <p:sldId id="266" r:id="rId5"/>
    <p:sldId id="258" r:id="rId6"/>
    <p:sldId id="256" r:id="rId7"/>
    <p:sldId id="274" r:id="rId8"/>
    <p:sldId id="259" r:id="rId9"/>
    <p:sldId id="275" r:id="rId10"/>
    <p:sldId id="257" r:id="rId11"/>
    <p:sldId id="276" r:id="rId12"/>
    <p:sldId id="277" r:id="rId13"/>
    <p:sldId id="278" r:id="rId14"/>
    <p:sldId id="279" r:id="rId15"/>
    <p:sldId id="280" r:id="rId16"/>
    <p:sldId id="281" r:id="rId17"/>
    <p:sldId id="282" r:id="rId18"/>
    <p:sldId id="283" r:id="rId19"/>
    <p:sldId id="284" r:id="rId20"/>
    <p:sldId id="285" r:id="rId21"/>
    <p:sldId id="286" r:id="rId22"/>
    <p:sldId id="287" r:id="rId23"/>
    <p:sldId id="288" r:id="rId24"/>
    <p:sldId id="289" r:id="rId25"/>
    <p:sldId id="290" r:id="rId26"/>
    <p:sldId id="291" r:id="rId27"/>
    <p:sldId id="293" r:id="rId28"/>
    <p:sldId id="294" r:id="rId29"/>
    <p:sldId id="295" r:id="rId30"/>
    <p:sldId id="296" r:id="rId31"/>
    <p:sldId id="297" r:id="rId32"/>
    <p:sldId id="298" r:id="rId33"/>
    <p:sldId id="299" r:id="rId34"/>
    <p:sldId id="301" r:id="rId35"/>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6"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51E"/>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274" autoAdjust="0"/>
  </p:normalViewPr>
  <p:slideViewPr>
    <p:cSldViewPr snapToGrid="0" showGuides="1">
      <p:cViewPr varScale="1">
        <p:scale>
          <a:sx n="114" d="100"/>
          <a:sy n="114" d="100"/>
        </p:scale>
        <p:origin x="414" y="114"/>
      </p:cViewPr>
      <p:guideLst>
        <p:guide pos="3840"/>
        <p:guide orient="horz" pos="2160"/>
      </p:guideLst>
    </p:cSldViewPr>
  </p:slideViewPr>
  <p:notesTextViewPr>
    <p:cViewPr>
      <p:scale>
        <a:sx n="1" d="1"/>
        <a:sy n="1" d="1"/>
      </p:scale>
      <p:origin x="0" y="0"/>
    </p:cViewPr>
  </p:notesTextViewPr>
  <p:notesViewPr>
    <p:cSldViewPr snapToGrid="0">
      <p:cViewPr varScale="1">
        <p:scale>
          <a:sx n="55" d="100"/>
          <a:sy n="55" d="100"/>
        </p:scale>
        <p:origin x="190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A9E02AD-574F-46B1-91CF-758ECD9272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a:extLst>
              <a:ext uri="{FF2B5EF4-FFF2-40B4-BE49-F238E27FC236}">
                <a16:creationId xmlns:a16="http://schemas.microsoft.com/office/drawing/2014/main" id="{0DCDBB3E-0962-4543-8203-0E0084580C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02A5B2-8064-4382-9E31-9E46E0F5B2C3}" type="datetimeFigureOut">
              <a:rPr lang="ru-RU" smtClean="0"/>
              <a:t>16.06.2020</a:t>
            </a:fld>
            <a:endParaRPr lang="ru-RU"/>
          </a:p>
        </p:txBody>
      </p:sp>
      <p:sp>
        <p:nvSpPr>
          <p:cNvPr id="4" name="Footer Placeholder 3">
            <a:extLst>
              <a:ext uri="{FF2B5EF4-FFF2-40B4-BE49-F238E27FC236}">
                <a16:creationId xmlns:a16="http://schemas.microsoft.com/office/drawing/2014/main" id="{DD61A4A7-FC01-4444-9707-74E93BD634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a:extLst>
              <a:ext uri="{FF2B5EF4-FFF2-40B4-BE49-F238E27FC236}">
                <a16:creationId xmlns:a16="http://schemas.microsoft.com/office/drawing/2014/main" id="{B28D65D7-8813-49CE-A8BE-42984C5CBD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22FEE5-93F6-4794-9247-D82E88608B7E}" type="slidenum">
              <a:rPr lang="ru-RU" smtClean="0"/>
              <a:t>‹#›</a:t>
            </a:fld>
            <a:endParaRPr lang="ru-RU"/>
          </a:p>
        </p:txBody>
      </p:sp>
    </p:spTree>
    <p:extLst>
      <p:ext uri="{BB962C8B-B14F-4D97-AF65-F5344CB8AC3E}">
        <p14:creationId xmlns:p14="http://schemas.microsoft.com/office/powerpoint/2010/main" val="21484001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ru-RU" smtClean="0"/>
              <a:t>16.06.2020</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ru-RU" smtClean="0"/>
              <a:t>‹#›</a:t>
            </a:fld>
            <a:endParaRPr lang="ru-RU"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786259" y="5096662"/>
            <a:ext cx="4367531" cy="949829"/>
          </a:xfrm>
        </p:spPr>
        <p:txBody>
          <a:bodyPr>
            <a:noAutofit/>
          </a:bodyPr>
          <a:lstStyle>
            <a:lvl1pPr marL="0" indent="0" algn="l">
              <a:buNone/>
              <a:defRPr sz="2800" b="0" i="0">
                <a:solidFill>
                  <a:schemeClr val="accent3"/>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br>
              <a:rPr lang="en-US" dirty="0"/>
            </a:br>
            <a:r>
              <a:rPr lang="en-US" dirty="0"/>
              <a:t>20XX</a:t>
            </a:r>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786259" y="3425363"/>
            <a:ext cx="3629300" cy="949829"/>
          </a:xfrm>
        </p:spPr>
        <p:txBody>
          <a:bodyPr>
            <a:normAutofit/>
          </a:bodyPr>
          <a:lstStyle>
            <a:lvl1pPr marL="0" indent="0">
              <a:buNone/>
              <a:defRPr sz="2800" b="1" i="0"/>
            </a:lvl1pPr>
          </a:lstStyle>
          <a:p>
            <a:pPr lvl="0"/>
            <a:r>
              <a:rPr lang="en-US" dirty="0"/>
              <a:t>Presentation</a:t>
            </a:r>
            <a:br>
              <a:rPr lang="en-US" dirty="0"/>
            </a:br>
            <a:r>
              <a:rPr lang="en-US" dirty="0"/>
              <a:t>Tagline</a:t>
            </a:r>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21" name="Picture Placeholder 20">
            <a:extLst>
              <a:ext uri="{FF2B5EF4-FFF2-40B4-BE49-F238E27FC236}">
                <a16:creationId xmlns:a16="http://schemas.microsoft.com/office/drawing/2014/main" id="{8C7B70A1-A813-470C-A829-7CC44559C94F}"/>
              </a:ext>
            </a:extLst>
          </p:cNvPr>
          <p:cNvSpPr>
            <a:spLocks noGrp="1"/>
          </p:cNvSpPr>
          <p:nvPr>
            <p:ph type="pic" sz="quarter" idx="21"/>
          </p:nvPr>
        </p:nvSpPr>
        <p:spPr>
          <a:xfrm>
            <a:off x="4614953" y="0"/>
            <a:ext cx="7585924" cy="5949573"/>
          </a:xfrm>
          <a:custGeom>
            <a:avLst/>
            <a:gdLst>
              <a:gd name="connsiteX0" fmla="*/ 6933229 w 7577047"/>
              <a:gd name="connsiteY0" fmla="*/ 0 h 5937736"/>
              <a:gd name="connsiteX1" fmla="*/ 7577047 w 7577047"/>
              <a:gd name="connsiteY1" fmla="*/ 0 h 5937736"/>
              <a:gd name="connsiteX2" fmla="*/ 6304235 w 7577047"/>
              <a:gd name="connsiteY2" fmla="*/ 626666 h 5937736"/>
              <a:gd name="connsiteX3" fmla="*/ 6159164 w 7577047"/>
              <a:gd name="connsiteY3" fmla="*/ 891545 h 5937736"/>
              <a:gd name="connsiteX4" fmla="*/ 6161282 w 7577047"/>
              <a:gd name="connsiteY4" fmla="*/ 898006 h 5937736"/>
              <a:gd name="connsiteX5" fmla="*/ 6459895 w 7577047"/>
              <a:gd name="connsiteY5" fmla="*/ 944306 h 5937736"/>
              <a:gd name="connsiteX6" fmla="*/ 7577047 w 7577047"/>
              <a:gd name="connsiteY6" fmla="*/ 395166 h 5937736"/>
              <a:gd name="connsiteX7" fmla="*/ 7577047 w 7577047"/>
              <a:gd name="connsiteY7" fmla="*/ 3249617 h 5937736"/>
              <a:gd name="connsiteX8" fmla="*/ 2564157 w 7577047"/>
              <a:gd name="connsiteY8" fmla="*/ 5723977 h 5937736"/>
              <a:gd name="connsiteX9" fmla="*/ 233491 w 7577047"/>
              <a:gd name="connsiteY9" fmla="*/ 4932570 h 5937736"/>
              <a:gd name="connsiteX10" fmla="*/ 213372 w 7577047"/>
              <a:gd name="connsiteY10" fmla="*/ 4891653 h 5937736"/>
              <a:gd name="connsiteX11" fmla="*/ 1004379 w 7577047"/>
              <a:gd name="connsiteY11" fmla="*/ 2559423 h 5937736"/>
              <a:gd name="connsiteX12" fmla="*/ 2132121 w 7577047"/>
              <a:gd name="connsiteY12" fmla="*/ 2002747 h 5937736"/>
              <a:gd name="connsiteX13" fmla="*/ 2176595 w 7577047"/>
              <a:gd name="connsiteY13" fmla="*/ 2037202 h 5937736"/>
              <a:gd name="connsiteX14" fmla="*/ 2467796 w 7577047"/>
              <a:gd name="connsiteY14" fmla="*/ 2127649 h 5937736"/>
              <a:gd name="connsiteX15" fmla="*/ 2781234 w 7577047"/>
              <a:gd name="connsiteY15" fmla="*/ 2046893 h 5937736"/>
              <a:gd name="connsiteX0" fmla="*/ 6948025 w 7577047"/>
              <a:gd name="connsiteY0" fmla="*/ 0 h 5949573"/>
              <a:gd name="connsiteX1" fmla="*/ 7577047 w 7577047"/>
              <a:gd name="connsiteY1" fmla="*/ 11837 h 5949573"/>
              <a:gd name="connsiteX2" fmla="*/ 6304235 w 7577047"/>
              <a:gd name="connsiteY2" fmla="*/ 638503 h 5949573"/>
              <a:gd name="connsiteX3" fmla="*/ 6159164 w 7577047"/>
              <a:gd name="connsiteY3" fmla="*/ 903382 h 5949573"/>
              <a:gd name="connsiteX4" fmla="*/ 6161282 w 7577047"/>
              <a:gd name="connsiteY4" fmla="*/ 909843 h 5949573"/>
              <a:gd name="connsiteX5" fmla="*/ 6459895 w 7577047"/>
              <a:gd name="connsiteY5" fmla="*/ 956143 h 5949573"/>
              <a:gd name="connsiteX6" fmla="*/ 7577047 w 7577047"/>
              <a:gd name="connsiteY6" fmla="*/ 407003 h 5949573"/>
              <a:gd name="connsiteX7" fmla="*/ 7577047 w 7577047"/>
              <a:gd name="connsiteY7" fmla="*/ 3261454 h 5949573"/>
              <a:gd name="connsiteX8" fmla="*/ 2564157 w 7577047"/>
              <a:gd name="connsiteY8" fmla="*/ 5735814 h 5949573"/>
              <a:gd name="connsiteX9" fmla="*/ 233491 w 7577047"/>
              <a:gd name="connsiteY9" fmla="*/ 4944407 h 5949573"/>
              <a:gd name="connsiteX10" fmla="*/ 213372 w 7577047"/>
              <a:gd name="connsiteY10" fmla="*/ 4903490 h 5949573"/>
              <a:gd name="connsiteX11" fmla="*/ 1004379 w 7577047"/>
              <a:gd name="connsiteY11" fmla="*/ 2571260 h 5949573"/>
              <a:gd name="connsiteX12" fmla="*/ 2132121 w 7577047"/>
              <a:gd name="connsiteY12" fmla="*/ 2014584 h 5949573"/>
              <a:gd name="connsiteX13" fmla="*/ 2176595 w 7577047"/>
              <a:gd name="connsiteY13" fmla="*/ 2049039 h 5949573"/>
              <a:gd name="connsiteX14" fmla="*/ 2467796 w 7577047"/>
              <a:gd name="connsiteY14" fmla="*/ 2139486 h 5949573"/>
              <a:gd name="connsiteX15" fmla="*/ 2781234 w 7577047"/>
              <a:gd name="connsiteY15" fmla="*/ 2058730 h 5949573"/>
              <a:gd name="connsiteX16" fmla="*/ 6948025 w 7577047"/>
              <a:gd name="connsiteY16" fmla="*/ 0 h 5949573"/>
              <a:gd name="connsiteX0" fmla="*/ 6948025 w 7580006"/>
              <a:gd name="connsiteY0" fmla="*/ 0 h 5949573"/>
              <a:gd name="connsiteX1" fmla="*/ 7580006 w 7580006"/>
              <a:gd name="connsiteY1" fmla="*/ 0 h 5949573"/>
              <a:gd name="connsiteX2" fmla="*/ 6304235 w 7580006"/>
              <a:gd name="connsiteY2" fmla="*/ 638503 h 5949573"/>
              <a:gd name="connsiteX3" fmla="*/ 6159164 w 7580006"/>
              <a:gd name="connsiteY3" fmla="*/ 903382 h 5949573"/>
              <a:gd name="connsiteX4" fmla="*/ 6161282 w 7580006"/>
              <a:gd name="connsiteY4" fmla="*/ 909843 h 5949573"/>
              <a:gd name="connsiteX5" fmla="*/ 6459895 w 7580006"/>
              <a:gd name="connsiteY5" fmla="*/ 956143 h 5949573"/>
              <a:gd name="connsiteX6" fmla="*/ 7577047 w 7580006"/>
              <a:gd name="connsiteY6" fmla="*/ 407003 h 5949573"/>
              <a:gd name="connsiteX7" fmla="*/ 7577047 w 7580006"/>
              <a:gd name="connsiteY7" fmla="*/ 3261454 h 5949573"/>
              <a:gd name="connsiteX8" fmla="*/ 2564157 w 7580006"/>
              <a:gd name="connsiteY8" fmla="*/ 5735814 h 5949573"/>
              <a:gd name="connsiteX9" fmla="*/ 233491 w 7580006"/>
              <a:gd name="connsiteY9" fmla="*/ 4944407 h 5949573"/>
              <a:gd name="connsiteX10" fmla="*/ 213372 w 7580006"/>
              <a:gd name="connsiteY10" fmla="*/ 4903490 h 5949573"/>
              <a:gd name="connsiteX11" fmla="*/ 1004379 w 7580006"/>
              <a:gd name="connsiteY11" fmla="*/ 2571260 h 5949573"/>
              <a:gd name="connsiteX12" fmla="*/ 2132121 w 7580006"/>
              <a:gd name="connsiteY12" fmla="*/ 2014584 h 5949573"/>
              <a:gd name="connsiteX13" fmla="*/ 2176595 w 7580006"/>
              <a:gd name="connsiteY13" fmla="*/ 2049039 h 5949573"/>
              <a:gd name="connsiteX14" fmla="*/ 2467796 w 7580006"/>
              <a:gd name="connsiteY14" fmla="*/ 2139486 h 5949573"/>
              <a:gd name="connsiteX15" fmla="*/ 2781234 w 7580006"/>
              <a:gd name="connsiteY15" fmla="*/ 2058730 h 5949573"/>
              <a:gd name="connsiteX16" fmla="*/ 6948025 w 7580006"/>
              <a:gd name="connsiteY16" fmla="*/ 0 h 5949573"/>
              <a:gd name="connsiteX0" fmla="*/ 6948025 w 7585924"/>
              <a:gd name="connsiteY0" fmla="*/ 0 h 5949573"/>
              <a:gd name="connsiteX1" fmla="*/ 7585924 w 7585924"/>
              <a:gd name="connsiteY1" fmla="*/ 0 h 5949573"/>
              <a:gd name="connsiteX2" fmla="*/ 6304235 w 7585924"/>
              <a:gd name="connsiteY2" fmla="*/ 638503 h 5949573"/>
              <a:gd name="connsiteX3" fmla="*/ 6159164 w 7585924"/>
              <a:gd name="connsiteY3" fmla="*/ 903382 h 5949573"/>
              <a:gd name="connsiteX4" fmla="*/ 6161282 w 7585924"/>
              <a:gd name="connsiteY4" fmla="*/ 909843 h 5949573"/>
              <a:gd name="connsiteX5" fmla="*/ 6459895 w 7585924"/>
              <a:gd name="connsiteY5" fmla="*/ 956143 h 5949573"/>
              <a:gd name="connsiteX6" fmla="*/ 7577047 w 7585924"/>
              <a:gd name="connsiteY6" fmla="*/ 407003 h 5949573"/>
              <a:gd name="connsiteX7" fmla="*/ 7577047 w 7585924"/>
              <a:gd name="connsiteY7" fmla="*/ 3261454 h 5949573"/>
              <a:gd name="connsiteX8" fmla="*/ 2564157 w 7585924"/>
              <a:gd name="connsiteY8" fmla="*/ 5735814 h 5949573"/>
              <a:gd name="connsiteX9" fmla="*/ 233491 w 7585924"/>
              <a:gd name="connsiteY9" fmla="*/ 4944407 h 5949573"/>
              <a:gd name="connsiteX10" fmla="*/ 213372 w 7585924"/>
              <a:gd name="connsiteY10" fmla="*/ 4903490 h 5949573"/>
              <a:gd name="connsiteX11" fmla="*/ 1004379 w 7585924"/>
              <a:gd name="connsiteY11" fmla="*/ 2571260 h 5949573"/>
              <a:gd name="connsiteX12" fmla="*/ 2132121 w 7585924"/>
              <a:gd name="connsiteY12" fmla="*/ 2014584 h 5949573"/>
              <a:gd name="connsiteX13" fmla="*/ 2176595 w 7585924"/>
              <a:gd name="connsiteY13" fmla="*/ 2049039 h 5949573"/>
              <a:gd name="connsiteX14" fmla="*/ 2467796 w 7585924"/>
              <a:gd name="connsiteY14" fmla="*/ 2139486 h 5949573"/>
              <a:gd name="connsiteX15" fmla="*/ 2781234 w 7585924"/>
              <a:gd name="connsiteY15" fmla="*/ 2058730 h 5949573"/>
              <a:gd name="connsiteX16" fmla="*/ 6948025 w 7585924"/>
              <a:gd name="connsiteY16" fmla="*/ 0 h 594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5924" h="5949573">
                <a:moveTo>
                  <a:pt x="6948025" y="0"/>
                </a:moveTo>
                <a:lnTo>
                  <a:pt x="7585924" y="0"/>
                </a:lnTo>
                <a:lnTo>
                  <a:pt x="6304235" y="638503"/>
                </a:lnTo>
                <a:cubicBezTo>
                  <a:pt x="6304235" y="638503"/>
                  <a:pt x="6082923" y="747254"/>
                  <a:pt x="6159164" y="903382"/>
                </a:cubicBezTo>
                <a:lnTo>
                  <a:pt x="6161282" y="909843"/>
                </a:lnTo>
                <a:cubicBezTo>
                  <a:pt x="6161282" y="909843"/>
                  <a:pt x="6239641" y="1064894"/>
                  <a:pt x="6459895" y="956143"/>
                </a:cubicBezTo>
                <a:lnTo>
                  <a:pt x="7577047" y="407003"/>
                </a:lnTo>
                <a:lnTo>
                  <a:pt x="7577047" y="3261454"/>
                </a:lnTo>
                <a:lnTo>
                  <a:pt x="2564157" y="5735814"/>
                </a:lnTo>
                <a:cubicBezTo>
                  <a:pt x="1003320" y="6506764"/>
                  <a:pt x="233491" y="4944407"/>
                  <a:pt x="233491" y="4944407"/>
                </a:cubicBezTo>
                <a:lnTo>
                  <a:pt x="213372" y="4903490"/>
                </a:lnTo>
                <a:cubicBezTo>
                  <a:pt x="-556457" y="3341133"/>
                  <a:pt x="1004379" y="2571260"/>
                  <a:pt x="1004379" y="2571260"/>
                </a:cubicBezTo>
                <a:lnTo>
                  <a:pt x="2132121" y="2014584"/>
                </a:lnTo>
                <a:cubicBezTo>
                  <a:pt x="2145886" y="2026428"/>
                  <a:pt x="2160712" y="2038272"/>
                  <a:pt x="2176595" y="2049039"/>
                </a:cubicBezTo>
                <a:cubicBezTo>
                  <a:pt x="2245424" y="2096416"/>
                  <a:pt x="2342844" y="2139486"/>
                  <a:pt x="2467796" y="2139486"/>
                </a:cubicBezTo>
                <a:cubicBezTo>
                  <a:pt x="2557803" y="2139486"/>
                  <a:pt x="2661577" y="2117951"/>
                  <a:pt x="2781234" y="2058730"/>
                </a:cubicBezTo>
                <a:lnTo>
                  <a:pt x="6948025" y="0"/>
                </a:lnTo>
                <a:close/>
              </a:path>
            </a:pathLst>
          </a:custGeom>
          <a:noFill/>
        </p:spPr>
        <p:txBody>
          <a:bodyPr wrap="square" anchor="ctr" anchorCtr="0">
            <a:noAutofit/>
          </a:bodyPr>
          <a:lstStyle>
            <a:lvl1pPr marL="0" indent="0" algn="ctr">
              <a:buNone/>
              <a:defRPr sz="1400"/>
            </a:lvl1pPr>
          </a:lstStyle>
          <a:p>
            <a:r>
              <a:rPr lang="en-US"/>
              <a:t>Click icon to add picture</a:t>
            </a:r>
            <a:endParaRPr lang="ru-RU"/>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slid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C229411-48AD-4A50-B02E-041030F18963}"/>
              </a:ext>
            </a:extLst>
          </p:cNvPr>
          <p:cNvSpPr>
            <a:spLocks noGrp="1"/>
          </p:cNvSpPr>
          <p:nvPr>
            <p:ph type="pic" sz="quarter" idx="21"/>
          </p:nvPr>
        </p:nvSpPr>
        <p:spPr>
          <a:xfrm>
            <a:off x="5245189" y="1"/>
            <a:ext cx="6943003" cy="5934621"/>
          </a:xfrm>
          <a:custGeom>
            <a:avLst/>
            <a:gdLst>
              <a:gd name="connsiteX0" fmla="*/ 6940462 w 6943003"/>
              <a:gd name="connsiteY0" fmla="*/ 0 h 5934621"/>
              <a:gd name="connsiteX1" fmla="*/ 6943003 w 6943003"/>
              <a:gd name="connsiteY1" fmla="*/ 0 h 5934621"/>
              <a:gd name="connsiteX2" fmla="*/ 6943003 w 6943003"/>
              <a:gd name="connsiteY2" fmla="*/ 3562350 h 5934621"/>
              <a:gd name="connsiteX3" fmla="*/ 2564043 w 6943003"/>
              <a:gd name="connsiteY3" fmla="*/ 5721350 h 5934621"/>
              <a:gd name="connsiteX4" fmla="*/ 233592 w 6943003"/>
              <a:gd name="connsiteY4" fmla="*/ 4930141 h 5934621"/>
              <a:gd name="connsiteX5" fmla="*/ 213272 w 6943003"/>
              <a:gd name="connsiteY5" fmla="*/ 4889500 h 5934621"/>
              <a:gd name="connsiteX6" fmla="*/ 1004482 w 6943003"/>
              <a:gd name="connsiteY6" fmla="*/ 2559050 h 5934621"/>
              <a:gd name="connsiteX7" fmla="*/ 2136693 w 6943003"/>
              <a:gd name="connsiteY7" fmla="*/ 2000704 h 5934621"/>
              <a:gd name="connsiteX8" fmla="*/ 2183042 w 6943003"/>
              <a:gd name="connsiteY8" fmla="*/ 2039620 h 5934621"/>
              <a:gd name="connsiteX9" fmla="*/ 2473872 w 6943003"/>
              <a:gd name="connsiteY9" fmla="*/ 2129790 h 5934621"/>
              <a:gd name="connsiteX10" fmla="*/ 2787562 w 6943003"/>
              <a:gd name="connsiteY10" fmla="*/ 2048510 h 593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3003" h="5934621">
                <a:moveTo>
                  <a:pt x="6940462" y="0"/>
                </a:moveTo>
                <a:lnTo>
                  <a:pt x="6943003" y="0"/>
                </a:lnTo>
                <a:lnTo>
                  <a:pt x="6943003" y="3562350"/>
                </a:lnTo>
                <a:lnTo>
                  <a:pt x="2564043" y="5721350"/>
                </a:lnTo>
                <a:cubicBezTo>
                  <a:pt x="1003212" y="6490971"/>
                  <a:pt x="233592" y="4930141"/>
                  <a:pt x="233592" y="4930141"/>
                </a:cubicBezTo>
                <a:lnTo>
                  <a:pt x="213272" y="4889500"/>
                </a:lnTo>
                <a:cubicBezTo>
                  <a:pt x="-556348" y="3328670"/>
                  <a:pt x="1004482" y="2559050"/>
                  <a:pt x="1004482" y="2559050"/>
                </a:cubicBezTo>
                <a:lnTo>
                  <a:pt x="2136693" y="2000704"/>
                </a:lnTo>
                <a:lnTo>
                  <a:pt x="2183042" y="2039620"/>
                </a:lnTo>
                <a:cubicBezTo>
                  <a:pt x="2251622" y="2086610"/>
                  <a:pt x="2349412" y="2129790"/>
                  <a:pt x="2473872" y="2129790"/>
                </a:cubicBezTo>
                <a:cubicBezTo>
                  <a:pt x="2564042" y="2129790"/>
                  <a:pt x="2668182" y="2108200"/>
                  <a:pt x="2787562" y="204851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814944" y="453050"/>
            <a:ext cx="10515600" cy="1325563"/>
          </a:xfrm>
        </p:spPr>
        <p:txBody>
          <a:bodyPr/>
          <a:lstStyle>
            <a:lvl1pPr>
              <a:defRPr/>
            </a:lvl1pPr>
          </a:lstStyle>
          <a:p>
            <a:r>
              <a:rPr lang="en-US" dirty="0"/>
              <a:t>THANK YOU!</a:t>
            </a:r>
            <a:endParaRPr lang="ru-RU" dirty="0"/>
          </a:p>
        </p:txBody>
      </p:sp>
      <p:sp>
        <p:nvSpPr>
          <p:cNvPr id="12" name="Freeform: Shape 11">
            <a:extLst>
              <a:ext uri="{FF2B5EF4-FFF2-40B4-BE49-F238E27FC236}">
                <a16:creationId xmlns:a16="http://schemas.microsoft.com/office/drawing/2014/main" id="{F9E3EED1-7BB3-4B75-BCA9-1C1223740B3C}"/>
              </a:ext>
            </a:extLst>
          </p:cNvPr>
          <p:cNvSpPr/>
          <p:nvPr/>
        </p:nvSpPr>
        <p:spPr>
          <a:xfrm>
            <a:off x="8704586" y="5422906"/>
            <a:ext cx="736600" cy="736600"/>
          </a:xfrm>
          <a:custGeom>
            <a:avLst/>
            <a:gdLst>
              <a:gd name="connsiteX0" fmla="*/ 372104 w 736600"/>
              <a:gd name="connsiteY0" fmla="*/ 731514 h 736600"/>
              <a:gd name="connsiteX1" fmla="*/ 731514 w 736600"/>
              <a:gd name="connsiteY1" fmla="*/ 372104 h 736600"/>
              <a:gd name="connsiteX2" fmla="*/ 372104 w 736600"/>
              <a:gd name="connsiteY2" fmla="*/ 12694 h 736600"/>
              <a:gd name="connsiteX3" fmla="*/ 12694 w 736600"/>
              <a:gd name="connsiteY3" fmla="*/ 372104 h 736600"/>
              <a:gd name="connsiteX4" fmla="*/ 372104 w 736600"/>
              <a:gd name="connsiteY4" fmla="*/ 731514 h 736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00" h="736600">
                <a:moveTo>
                  <a:pt x="372104" y="731514"/>
                </a:moveTo>
                <a:cubicBezTo>
                  <a:pt x="570224" y="731514"/>
                  <a:pt x="731514" y="570224"/>
                  <a:pt x="731514" y="372104"/>
                </a:cubicBezTo>
                <a:cubicBezTo>
                  <a:pt x="731514" y="173984"/>
                  <a:pt x="570224" y="12694"/>
                  <a:pt x="372104" y="12694"/>
                </a:cubicBezTo>
                <a:cubicBezTo>
                  <a:pt x="173984" y="12694"/>
                  <a:pt x="12694" y="173984"/>
                  <a:pt x="12694" y="372104"/>
                </a:cubicBezTo>
                <a:cubicBezTo>
                  <a:pt x="12694" y="570224"/>
                  <a:pt x="173984" y="731514"/>
                  <a:pt x="372104" y="731514"/>
                </a:cubicBezTo>
              </a:path>
            </a:pathLst>
          </a:custGeom>
          <a:solidFill>
            <a:schemeClr val="accent1"/>
          </a:solidFill>
          <a:ln w="12694"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29016A5F-A55B-4605-B66C-5C6E2BF4919F}"/>
              </a:ext>
            </a:extLst>
          </p:cNvPr>
          <p:cNvSpPr/>
          <p:nvPr/>
        </p:nvSpPr>
        <p:spPr>
          <a:xfrm>
            <a:off x="9659429" y="3776986"/>
            <a:ext cx="2540000" cy="2628900"/>
          </a:xfrm>
          <a:custGeom>
            <a:avLst/>
            <a:gdLst>
              <a:gd name="connsiteX0" fmla="*/ 2528761 w 2540000"/>
              <a:gd name="connsiteY0" fmla="*/ 12694 h 2628900"/>
              <a:gd name="connsiteX1" fmla="*/ 487871 w 2540000"/>
              <a:gd name="connsiteY1" fmla="*/ 1018534 h 2628900"/>
              <a:gd name="connsiteX2" fmla="*/ 113221 w 2540000"/>
              <a:gd name="connsiteY2" fmla="*/ 2120894 h 2628900"/>
              <a:gd name="connsiteX3" fmla="*/ 127191 w 2540000"/>
              <a:gd name="connsiteY3" fmla="*/ 2148834 h 2628900"/>
              <a:gd name="connsiteX4" fmla="*/ 1229551 w 2540000"/>
              <a:gd name="connsiteY4" fmla="*/ 2523484 h 2628900"/>
              <a:gd name="connsiteX5" fmla="*/ 2528761 w 2540000"/>
              <a:gd name="connsiteY5" fmla="*/ 1883404 h 2628900"/>
              <a:gd name="connsiteX6" fmla="*/ 2528761 w 2540000"/>
              <a:gd name="connsiteY6" fmla="*/ 12694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0" h="2628900">
                <a:moveTo>
                  <a:pt x="2528761" y="12694"/>
                </a:moveTo>
                <a:lnTo>
                  <a:pt x="487871" y="1018534"/>
                </a:lnTo>
                <a:cubicBezTo>
                  <a:pt x="487871" y="1018534"/>
                  <a:pt x="-249999" y="1383024"/>
                  <a:pt x="113221" y="2120894"/>
                </a:cubicBezTo>
                <a:lnTo>
                  <a:pt x="127191" y="2148834"/>
                </a:lnTo>
                <a:cubicBezTo>
                  <a:pt x="127191" y="2148834"/>
                  <a:pt x="491681" y="2886705"/>
                  <a:pt x="1229551" y="2523484"/>
                </a:cubicBezTo>
                <a:lnTo>
                  <a:pt x="2528761" y="1883404"/>
                </a:lnTo>
                <a:lnTo>
                  <a:pt x="2528761" y="12694"/>
                </a:lnTo>
                <a:close/>
              </a:path>
            </a:pathLst>
          </a:custGeom>
          <a:solidFill>
            <a:schemeClr val="accent3"/>
          </a:solidFill>
          <a:ln w="12694" cap="flat">
            <a:noFill/>
            <a:prstDash val="solid"/>
            <a:miter/>
          </a:ln>
        </p:spPr>
        <p:txBody>
          <a:bodyPr rtlCol="0" anchor="ctr"/>
          <a:lstStyle/>
          <a:p>
            <a:endParaRPr lang="ru-RU" dirty="0"/>
          </a:p>
        </p:txBody>
      </p:sp>
      <p:sp>
        <p:nvSpPr>
          <p:cNvPr id="19" name="Text Placeholder 26">
            <a:extLst>
              <a:ext uri="{FF2B5EF4-FFF2-40B4-BE49-F238E27FC236}">
                <a16:creationId xmlns:a16="http://schemas.microsoft.com/office/drawing/2014/main" id="{9DBE4B29-4897-4A3A-B883-A887BCDA3718}"/>
              </a:ext>
            </a:extLst>
          </p:cNvPr>
          <p:cNvSpPr>
            <a:spLocks noGrp="1"/>
          </p:cNvSpPr>
          <p:nvPr>
            <p:ph type="body" sz="quarter" idx="16" hasCustomPrompt="1"/>
          </p:nvPr>
        </p:nvSpPr>
        <p:spPr>
          <a:xfrm>
            <a:off x="824420" y="3955665"/>
            <a:ext cx="4367531" cy="524711"/>
          </a:xfrm>
        </p:spPr>
        <p:txBody>
          <a:bodyPr>
            <a:noAutofit/>
          </a:bodyPr>
          <a:lstStyle>
            <a:lvl1pPr marL="0" indent="0" algn="l">
              <a:buNone/>
              <a:defRPr sz="2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August Bergqvist</a:t>
            </a:r>
          </a:p>
        </p:txBody>
      </p:sp>
      <p:sp>
        <p:nvSpPr>
          <p:cNvPr id="20" name="Text Placeholder 26">
            <a:extLst>
              <a:ext uri="{FF2B5EF4-FFF2-40B4-BE49-F238E27FC236}">
                <a16:creationId xmlns:a16="http://schemas.microsoft.com/office/drawing/2014/main" id="{0EF4532A-9AB5-4545-A83D-BD0E39635727}"/>
              </a:ext>
            </a:extLst>
          </p:cNvPr>
          <p:cNvSpPr>
            <a:spLocks noGrp="1"/>
          </p:cNvSpPr>
          <p:nvPr>
            <p:ph type="body" sz="quarter" idx="17" hasCustomPrompt="1"/>
          </p:nvPr>
        </p:nvSpPr>
        <p:spPr>
          <a:xfrm>
            <a:off x="824420" y="4633361"/>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Phone:</a:t>
            </a:r>
          </a:p>
        </p:txBody>
      </p:sp>
      <p:sp>
        <p:nvSpPr>
          <p:cNvPr id="21" name="Text Placeholder 26">
            <a:extLst>
              <a:ext uri="{FF2B5EF4-FFF2-40B4-BE49-F238E27FC236}">
                <a16:creationId xmlns:a16="http://schemas.microsoft.com/office/drawing/2014/main" id="{D579A1F5-9180-47FE-A31B-4E37384383C4}"/>
              </a:ext>
            </a:extLst>
          </p:cNvPr>
          <p:cNvSpPr>
            <a:spLocks noGrp="1"/>
          </p:cNvSpPr>
          <p:nvPr>
            <p:ph type="body" sz="quarter" idx="18" hasCustomPrompt="1"/>
          </p:nvPr>
        </p:nvSpPr>
        <p:spPr>
          <a:xfrm>
            <a:off x="824420" y="4892976"/>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678 555-0128</a:t>
            </a:r>
          </a:p>
        </p:txBody>
      </p:sp>
      <p:sp>
        <p:nvSpPr>
          <p:cNvPr id="22" name="Text Placeholder 26">
            <a:extLst>
              <a:ext uri="{FF2B5EF4-FFF2-40B4-BE49-F238E27FC236}">
                <a16:creationId xmlns:a16="http://schemas.microsoft.com/office/drawing/2014/main" id="{71BBF4E8-67FF-4A65-9EC1-AE832CEBE85D}"/>
              </a:ext>
            </a:extLst>
          </p:cNvPr>
          <p:cNvSpPr>
            <a:spLocks noGrp="1"/>
          </p:cNvSpPr>
          <p:nvPr>
            <p:ph type="body" sz="quarter" idx="19" hasCustomPrompt="1"/>
          </p:nvPr>
        </p:nvSpPr>
        <p:spPr>
          <a:xfrm>
            <a:off x="824420" y="5334299"/>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Email:</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824420" y="5593914"/>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BERGQVIST@EXAMPLE.COM</a:t>
            </a:r>
          </a:p>
        </p:txBody>
      </p:sp>
      <p:sp>
        <p:nvSpPr>
          <p:cNvPr id="3" name="Graphic 23">
            <a:extLst>
              <a:ext uri="{FF2B5EF4-FFF2-40B4-BE49-F238E27FC236}">
                <a16:creationId xmlns:a16="http://schemas.microsoft.com/office/drawing/2014/main" id="{7E62A657-0B76-4081-A698-3C47F1AFC78E}"/>
              </a:ext>
            </a:extLst>
          </p:cNvPr>
          <p:cNvSpPr/>
          <p:nvPr/>
        </p:nvSpPr>
        <p:spPr>
          <a:xfrm>
            <a:off x="900978" y="1561556"/>
            <a:ext cx="2973890" cy="165305"/>
          </a:xfrm>
          <a:custGeom>
            <a:avLst/>
            <a:gdLst>
              <a:gd name="connsiteX0" fmla="*/ 2914974 w 2973890"/>
              <a:gd name="connsiteY0" fmla="*/ 159367 h 165304"/>
              <a:gd name="connsiteX1" fmla="*/ 70199 w 2973890"/>
              <a:gd name="connsiteY1" fmla="*/ 159367 h 165304"/>
              <a:gd name="connsiteX2" fmla="*/ 8816 w 2973890"/>
              <a:gd name="connsiteY2" fmla="*/ 84344 h 165304"/>
              <a:gd name="connsiteX3" fmla="*/ 8816 w 2973890"/>
              <a:gd name="connsiteY3" fmla="*/ 84344 h 165304"/>
              <a:gd name="connsiteX4" fmla="*/ 70199 w 2973890"/>
              <a:gd name="connsiteY4" fmla="*/ 10593 h 165304"/>
              <a:gd name="connsiteX5" fmla="*/ 2913916 w 2973890"/>
              <a:gd name="connsiteY5" fmla="*/ 10593 h 165304"/>
              <a:gd name="connsiteX6" fmla="*/ 2975298 w 2973890"/>
              <a:gd name="connsiteY6" fmla="*/ 84344 h 165304"/>
              <a:gd name="connsiteX7" fmla="*/ 2975298 w 2973890"/>
              <a:gd name="connsiteY7" fmla="*/ 84344 h 165304"/>
              <a:gd name="connsiteX8" fmla="*/ 2914974 w 2973890"/>
              <a:gd name="connsiteY8" fmla="*/ 159367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890" h="165304">
                <a:moveTo>
                  <a:pt x="2914974" y="159367"/>
                </a:moveTo>
                <a:lnTo>
                  <a:pt x="70199" y="159367"/>
                </a:lnTo>
                <a:cubicBezTo>
                  <a:pt x="36333" y="159367"/>
                  <a:pt x="8816" y="125034"/>
                  <a:pt x="8816" y="84344"/>
                </a:cubicBezTo>
                <a:lnTo>
                  <a:pt x="8816" y="84344"/>
                </a:lnTo>
                <a:cubicBezTo>
                  <a:pt x="8816" y="43654"/>
                  <a:pt x="36333" y="10593"/>
                  <a:pt x="70199" y="10593"/>
                </a:cubicBezTo>
                <a:lnTo>
                  <a:pt x="2913916" y="10593"/>
                </a:lnTo>
                <a:cubicBezTo>
                  <a:pt x="2947782" y="10593"/>
                  <a:pt x="2975298" y="43654"/>
                  <a:pt x="2975298" y="84344"/>
                </a:cubicBezTo>
                <a:lnTo>
                  <a:pt x="2975298" y="84344"/>
                </a:lnTo>
                <a:cubicBezTo>
                  <a:pt x="2976357" y="125034"/>
                  <a:pt x="2948840" y="159367"/>
                  <a:pt x="2914974" y="159367"/>
                </a:cubicBezTo>
                <a:close/>
              </a:path>
            </a:pathLst>
          </a:custGeom>
          <a:gradFill>
            <a:gsLst>
              <a:gs pos="0">
                <a:schemeClr val="accent1"/>
              </a:gs>
              <a:gs pos="100000">
                <a:schemeClr val="accent3"/>
              </a:gs>
            </a:gsLst>
            <a:lin ang="0" scaled="1"/>
          </a:gradFill>
          <a:ln w="1058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C51D0359-A547-4B21-8850-06B9F1CDF9CE}"/>
              </a:ext>
            </a:extLst>
          </p:cNvPr>
          <p:cNvSpPr/>
          <p:nvPr userDrawn="1"/>
        </p:nvSpPr>
        <p:spPr>
          <a:xfrm>
            <a:off x="7172412" y="-12694"/>
            <a:ext cx="4978400" cy="2133600"/>
          </a:xfrm>
          <a:custGeom>
            <a:avLst/>
            <a:gdLst>
              <a:gd name="connsiteX0" fmla="*/ 2517688 w 4978400"/>
              <a:gd name="connsiteY0" fmla="*/ 12694 h 2133600"/>
              <a:gd name="connsiteX1" fmla="*/ 371388 w 4978400"/>
              <a:gd name="connsiteY1" fmla="*/ 1070604 h 2133600"/>
              <a:gd name="connsiteX2" fmla="*/ 72938 w 4978400"/>
              <a:gd name="connsiteY2" fmla="*/ 1812284 h 2133600"/>
              <a:gd name="connsiteX3" fmla="*/ 81828 w 4978400"/>
              <a:gd name="connsiteY3" fmla="*/ 1830064 h 2133600"/>
              <a:gd name="connsiteX4" fmla="*/ 851448 w 4978400"/>
              <a:gd name="connsiteY4" fmla="*/ 2044694 h 2133600"/>
              <a:gd name="connsiteX5" fmla="*/ 4970058 w 4978400"/>
              <a:gd name="connsiteY5" fmla="*/ 12694 h 2133600"/>
              <a:gd name="connsiteX6" fmla="*/ 2517688 w 4978400"/>
              <a:gd name="connsiteY6" fmla="*/ 12694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400" h="2133600">
                <a:moveTo>
                  <a:pt x="2517688" y="12694"/>
                </a:moveTo>
                <a:lnTo>
                  <a:pt x="371388" y="1070604"/>
                </a:lnTo>
                <a:cubicBezTo>
                  <a:pt x="371388" y="1070604"/>
                  <a:pt x="-163282" y="1334764"/>
                  <a:pt x="72938" y="1812284"/>
                </a:cubicBezTo>
                <a:lnTo>
                  <a:pt x="81828" y="1830064"/>
                </a:lnTo>
                <a:cubicBezTo>
                  <a:pt x="81828" y="1830064"/>
                  <a:pt x="316778" y="2307584"/>
                  <a:pt x="851448" y="2044694"/>
                </a:cubicBezTo>
                <a:lnTo>
                  <a:pt x="4970058" y="12694"/>
                </a:lnTo>
                <a:lnTo>
                  <a:pt x="2517688" y="12694"/>
                </a:lnTo>
                <a:close/>
              </a:path>
            </a:pathLst>
          </a:custGeom>
          <a:solidFill>
            <a:schemeClr val="accent1"/>
          </a:solidFill>
          <a:ln w="12694" cap="flat">
            <a:noFill/>
            <a:prstDash val="solid"/>
            <a:miter/>
          </a:ln>
        </p:spPr>
        <p:txBody>
          <a:bodyPr rtlCol="0" anchor="ctr"/>
          <a:lstStyle/>
          <a:p>
            <a:endParaRPr lang="ru-RU" dirty="0"/>
          </a:p>
        </p:txBody>
      </p:sp>
    </p:spTree>
    <p:extLst>
      <p:ext uri="{BB962C8B-B14F-4D97-AF65-F5344CB8AC3E}">
        <p14:creationId xmlns:p14="http://schemas.microsoft.com/office/powerpoint/2010/main" val="1159374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15" name="Subtitle 2">
            <a:extLst>
              <a:ext uri="{FF2B5EF4-FFF2-40B4-BE49-F238E27FC236}">
                <a16:creationId xmlns:a16="http://schemas.microsoft.com/office/drawing/2014/main" id="{4BCD5243-C973-44F2-88E8-A4A6E3387B1F}"/>
              </a:ext>
            </a:extLst>
          </p:cNvPr>
          <p:cNvSpPr>
            <a:spLocks noGrp="1"/>
          </p:cNvSpPr>
          <p:nvPr>
            <p:ph type="subTitle" idx="1"/>
          </p:nvPr>
        </p:nvSpPr>
        <p:spPr>
          <a:xfrm>
            <a:off x="758588" y="3429000"/>
            <a:ext cx="3629300" cy="946192"/>
          </a:xfrm>
        </p:spPr>
        <p:txBody>
          <a:bodyPr vert="horz" lIns="91440" tIns="45720" rIns="91440" bIns="45720" rtlCol="0">
            <a:normAutofit/>
          </a:bodyPr>
          <a:lstStyle>
            <a:lvl1pPr marL="0" indent="0">
              <a:buNone/>
              <a:defRPr lang="en-US" b="1" i="0"/>
            </a:lvl1pPr>
          </a:lstStyle>
          <a:p>
            <a:pPr marL="228600" lvl="0" indent="-228600"/>
            <a:r>
              <a:rPr lang="en-US"/>
              <a:t>Click to edit Master subtitle style</a:t>
            </a:r>
            <a:endParaRPr lang="en-US" dirty="0"/>
          </a:p>
        </p:txBody>
      </p:sp>
    </p:spTree>
    <p:extLst>
      <p:ext uri="{BB962C8B-B14F-4D97-AF65-F5344CB8AC3E}">
        <p14:creationId xmlns:p14="http://schemas.microsoft.com/office/powerpoint/2010/main" val="26364089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7" name="Date Placeholder 6">
            <a:extLst>
              <a:ext uri="{FF2B5EF4-FFF2-40B4-BE49-F238E27FC236}">
                <a16:creationId xmlns:a16="http://schemas.microsoft.com/office/drawing/2014/main" id="{B7EF9C60-0FED-4965-A9BC-CE69886A38CA}"/>
              </a:ext>
            </a:extLst>
          </p:cNvPr>
          <p:cNvSpPr>
            <a:spLocks noGrp="1"/>
          </p:cNvSpPr>
          <p:nvPr>
            <p:ph type="dt" sz="half" idx="10"/>
          </p:nvPr>
        </p:nvSpPr>
        <p:spPr/>
        <p:txBody>
          <a:bodyPr/>
          <a:lstStyle/>
          <a:p>
            <a:r>
              <a:rPr lang="ru-RU"/>
              <a:t>MM.DD.20XX</a:t>
            </a:r>
            <a:endParaRPr lang="ru-RU" dirty="0"/>
          </a:p>
        </p:txBody>
      </p:sp>
      <p:sp>
        <p:nvSpPr>
          <p:cNvPr id="8" name="Footer Placeholder 7">
            <a:extLst>
              <a:ext uri="{FF2B5EF4-FFF2-40B4-BE49-F238E27FC236}">
                <a16:creationId xmlns:a16="http://schemas.microsoft.com/office/drawing/2014/main" id="{239F2410-4015-48DB-BB4D-B5944D8C16B7}"/>
              </a:ext>
            </a:extLst>
          </p:cNvPr>
          <p:cNvSpPr>
            <a:spLocks noGrp="1"/>
          </p:cNvSpPr>
          <p:nvPr>
            <p:ph type="ftr" sz="quarter" idx="11"/>
          </p:nvPr>
        </p:nvSpPr>
        <p:spPr/>
        <p:txBody>
          <a:bodyPr/>
          <a:lstStyle/>
          <a:p>
            <a:r>
              <a:rPr lang="en-US"/>
              <a:t>ADD A FOOTER</a:t>
            </a:r>
            <a:endParaRPr lang="ru-RU" dirty="0"/>
          </a:p>
        </p:txBody>
      </p:sp>
      <p:sp>
        <p:nvSpPr>
          <p:cNvPr id="11" name="Slide Number Placeholder 10">
            <a:extLst>
              <a:ext uri="{FF2B5EF4-FFF2-40B4-BE49-F238E27FC236}">
                <a16:creationId xmlns:a16="http://schemas.microsoft.com/office/drawing/2014/main" id="{C44F5F26-1B35-405A-AD75-5DFF48CF6BD6}"/>
              </a:ext>
            </a:extLst>
          </p:cNvPr>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34934448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Content Placeholder 2">
            <a:extLst>
              <a:ext uri="{FF2B5EF4-FFF2-40B4-BE49-F238E27FC236}">
                <a16:creationId xmlns:a16="http://schemas.microsoft.com/office/drawing/2014/main" id="{D7B996D2-06BA-413A-BDEE-428A188D3ADF}"/>
              </a:ext>
            </a:extLst>
          </p:cNvPr>
          <p:cNvSpPr>
            <a:spLocks noGrp="1"/>
          </p:cNvSpPr>
          <p:nvPr>
            <p:ph idx="1"/>
          </p:nvPr>
        </p:nvSpPr>
        <p:spPr>
          <a:xfrm>
            <a:off x="838200" y="1825625"/>
            <a:ext cx="10515600" cy="4351338"/>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18580124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7" name="Text Placeholder 2">
            <a:extLst>
              <a:ext uri="{FF2B5EF4-FFF2-40B4-BE49-F238E27FC236}">
                <a16:creationId xmlns:a16="http://schemas.microsoft.com/office/drawing/2014/main" id="{24B91177-A100-491C-B5EF-BC77E2E33F72}"/>
              </a:ext>
            </a:extLst>
          </p:cNvPr>
          <p:cNvSpPr>
            <a:spLocks noGrp="1"/>
          </p:cNvSpPr>
          <p:nvPr>
            <p:ph type="body" idx="1"/>
          </p:nvPr>
        </p:nvSpPr>
        <p:spPr>
          <a:xfrm>
            <a:off x="839788" y="1825624"/>
            <a:ext cx="5157787" cy="421084"/>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3">
            <a:extLst>
              <a:ext uri="{FF2B5EF4-FFF2-40B4-BE49-F238E27FC236}">
                <a16:creationId xmlns:a16="http://schemas.microsoft.com/office/drawing/2014/main" id="{B6758D2F-C9AC-4514-B48E-2863E8DDE0CF}"/>
              </a:ext>
            </a:extLst>
          </p:cNvPr>
          <p:cNvSpPr>
            <a:spLocks noGrp="1"/>
          </p:cNvSpPr>
          <p:nvPr>
            <p:ph sz="half" idx="2"/>
          </p:nvPr>
        </p:nvSpPr>
        <p:spPr>
          <a:xfrm>
            <a:off x="839788" y="2323458"/>
            <a:ext cx="5157787"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4">
            <a:extLst>
              <a:ext uri="{FF2B5EF4-FFF2-40B4-BE49-F238E27FC236}">
                <a16:creationId xmlns:a16="http://schemas.microsoft.com/office/drawing/2014/main" id="{633C3A9F-17E4-45DF-8DB7-7A55846AAA8F}"/>
              </a:ext>
            </a:extLst>
          </p:cNvPr>
          <p:cNvSpPr>
            <a:spLocks noGrp="1"/>
          </p:cNvSpPr>
          <p:nvPr>
            <p:ph type="body" sz="quarter" idx="3"/>
          </p:nvPr>
        </p:nvSpPr>
        <p:spPr>
          <a:xfrm>
            <a:off x="6172200" y="1828800"/>
            <a:ext cx="5183188" cy="417908"/>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Content Placeholder 5">
            <a:extLst>
              <a:ext uri="{FF2B5EF4-FFF2-40B4-BE49-F238E27FC236}">
                <a16:creationId xmlns:a16="http://schemas.microsoft.com/office/drawing/2014/main" id="{C19AB308-7C32-46C9-B8DB-AA96B7ED0D62}"/>
              </a:ext>
            </a:extLst>
          </p:cNvPr>
          <p:cNvSpPr>
            <a:spLocks noGrp="1"/>
          </p:cNvSpPr>
          <p:nvPr>
            <p:ph sz="quarter" idx="4"/>
          </p:nvPr>
        </p:nvSpPr>
        <p:spPr>
          <a:xfrm>
            <a:off x="6172200" y="2323458"/>
            <a:ext cx="5183188"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33846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3" name="Content Placeholder 2">
            <a:extLst>
              <a:ext uri="{FF2B5EF4-FFF2-40B4-BE49-F238E27FC236}">
                <a16:creationId xmlns:a16="http://schemas.microsoft.com/office/drawing/2014/main" id="{CD5AE8A8-E027-4529-A5B7-4D355C71E647}"/>
              </a:ext>
            </a:extLst>
          </p:cNvPr>
          <p:cNvSpPr>
            <a:spLocks noGrp="1"/>
          </p:cNvSpPr>
          <p:nvPr>
            <p:ph sz="half" idx="1"/>
          </p:nvPr>
        </p:nvSpPr>
        <p:spPr>
          <a:xfrm>
            <a:off x="838200" y="1825625"/>
            <a:ext cx="5181600" cy="3885380"/>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3">
            <a:extLst>
              <a:ext uri="{FF2B5EF4-FFF2-40B4-BE49-F238E27FC236}">
                <a16:creationId xmlns:a16="http://schemas.microsoft.com/office/drawing/2014/main" id="{FB3E4803-F2CA-4138-9997-6108BFDFE7E2}"/>
              </a:ext>
            </a:extLst>
          </p:cNvPr>
          <p:cNvSpPr>
            <a:spLocks noGrp="1"/>
          </p:cNvSpPr>
          <p:nvPr>
            <p:ph sz="half" idx="2"/>
          </p:nvPr>
        </p:nvSpPr>
        <p:spPr>
          <a:xfrm>
            <a:off x="6198110" y="1825624"/>
            <a:ext cx="5181600" cy="3929249"/>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88679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7" name="Picture Placeholder 56">
            <a:extLst>
              <a:ext uri="{FF2B5EF4-FFF2-40B4-BE49-F238E27FC236}">
                <a16:creationId xmlns:a16="http://schemas.microsoft.com/office/drawing/2014/main" id="{8E328517-DD21-40E0-B948-B25B366BDEC7}"/>
              </a:ext>
            </a:extLst>
          </p:cNvPr>
          <p:cNvSpPr>
            <a:spLocks noGrp="1"/>
          </p:cNvSpPr>
          <p:nvPr>
            <p:ph type="pic" idx="1"/>
          </p:nvPr>
        </p:nvSpPr>
        <p:spPr>
          <a:xfrm>
            <a:off x="5775856" y="532519"/>
            <a:ext cx="6416144" cy="4534825"/>
          </a:xfrm>
          <a:custGeom>
            <a:avLst/>
            <a:gdLst>
              <a:gd name="connsiteX0" fmla="*/ 2868981 w 6416144"/>
              <a:gd name="connsiteY0" fmla="*/ 4534824 h 4534825"/>
              <a:gd name="connsiteX1" fmla="*/ 6408833 w 6416144"/>
              <a:gd name="connsiteY1" fmla="*/ 4534824 h 4534825"/>
              <a:gd name="connsiteX2" fmla="*/ 6408833 w 6416144"/>
              <a:gd name="connsiteY2" fmla="*/ 4534825 h 4534825"/>
              <a:gd name="connsiteX3" fmla="*/ 2868981 w 6416144"/>
              <a:gd name="connsiteY3" fmla="*/ 4534825 h 4534825"/>
              <a:gd name="connsiteX4" fmla="*/ 4642500 w 6416144"/>
              <a:gd name="connsiteY4" fmla="*/ 3896784 h 4534825"/>
              <a:gd name="connsiteX5" fmla="*/ 4642501 w 6416144"/>
              <a:gd name="connsiteY5" fmla="*/ 3896784 h 4534825"/>
              <a:gd name="connsiteX6" fmla="*/ 4642605 w 6416144"/>
              <a:gd name="connsiteY6" fmla="*/ 3899015 h 4534825"/>
              <a:gd name="connsiteX7" fmla="*/ 4905429 w 6416144"/>
              <a:gd name="connsiteY7" fmla="*/ 4145635 h 4534825"/>
              <a:gd name="connsiteX8" fmla="*/ 4905428 w 6416144"/>
              <a:gd name="connsiteY8" fmla="*/ 4145635 h 4534825"/>
              <a:gd name="connsiteX9" fmla="*/ 4642604 w 6416144"/>
              <a:gd name="connsiteY9" fmla="*/ 3899015 h 4534825"/>
              <a:gd name="connsiteX10" fmla="*/ 6416144 w 6416144"/>
              <a:gd name="connsiteY10" fmla="*/ 0 h 4534825"/>
              <a:gd name="connsiteX11" fmla="*/ 6416144 w 6416144"/>
              <a:gd name="connsiteY11" fmla="*/ 233966 h 4534825"/>
              <a:gd name="connsiteX12" fmla="*/ 5581177 w 6416144"/>
              <a:gd name="connsiteY12" fmla="*/ 233966 h 4534825"/>
              <a:gd name="connsiteX13" fmla="*/ 5317839 w 6416144"/>
              <a:gd name="connsiteY13" fmla="*/ 428980 h 4534825"/>
              <a:gd name="connsiteX14" fmla="*/ 5317839 w 6416144"/>
              <a:gd name="connsiteY14" fmla="*/ 436628 h 4534825"/>
              <a:gd name="connsiteX15" fmla="*/ 5581177 w 6416144"/>
              <a:gd name="connsiteY15" fmla="*/ 631642 h 4534825"/>
              <a:gd name="connsiteX16" fmla="*/ 6416144 w 6416144"/>
              <a:gd name="connsiteY16" fmla="*/ 631642 h 4534825"/>
              <a:gd name="connsiteX17" fmla="*/ 6416144 w 6416144"/>
              <a:gd name="connsiteY17" fmla="*/ 4534824 h 4534825"/>
              <a:gd name="connsiteX18" fmla="*/ 6408833 w 6416144"/>
              <a:gd name="connsiteY18" fmla="*/ 4534824 h 4534825"/>
              <a:gd name="connsiteX19" fmla="*/ 6408833 w 6416144"/>
              <a:gd name="connsiteY19" fmla="*/ 4145635 h 4534825"/>
              <a:gd name="connsiteX20" fmla="*/ 6412028 w 6416144"/>
              <a:gd name="connsiteY20" fmla="*/ 4145635 h 4534825"/>
              <a:gd name="connsiteX21" fmla="*/ 6412028 w 6416144"/>
              <a:gd name="connsiteY21" fmla="*/ 3620144 h 4534825"/>
              <a:gd name="connsiteX22" fmla="*/ 4905428 w 6416144"/>
              <a:gd name="connsiteY22" fmla="*/ 3620144 h 4534825"/>
              <a:gd name="connsiteX23" fmla="*/ 4642090 w 6416144"/>
              <a:gd name="connsiteY23" fmla="*/ 3877837 h 4534825"/>
              <a:gd name="connsiteX24" fmla="*/ 4642090 w 6416144"/>
              <a:gd name="connsiteY24" fmla="*/ 3887942 h 4534825"/>
              <a:gd name="connsiteX25" fmla="*/ 4642500 w 6416144"/>
              <a:gd name="connsiteY25" fmla="*/ 3896784 h 4534825"/>
              <a:gd name="connsiteX26" fmla="*/ 3281687 w 6416144"/>
              <a:gd name="connsiteY26" fmla="*/ 3896784 h 4534825"/>
              <a:gd name="connsiteX27" fmla="*/ 2832240 w 6416144"/>
              <a:gd name="connsiteY27" fmla="*/ 4343957 h 4534825"/>
              <a:gd name="connsiteX28" fmla="*/ 2832240 w 6416144"/>
              <a:gd name="connsiteY28" fmla="*/ 4360378 h 4534825"/>
              <a:gd name="connsiteX29" fmla="*/ 2855942 w 6416144"/>
              <a:gd name="connsiteY29" fmla="*/ 4501866 h 4534825"/>
              <a:gd name="connsiteX30" fmla="*/ 2868981 w 6416144"/>
              <a:gd name="connsiteY30" fmla="*/ 4534824 h 4534825"/>
              <a:gd name="connsiteX31" fmla="*/ 1415799 w 6416144"/>
              <a:gd name="connsiteY31" fmla="*/ 4534824 h 4534825"/>
              <a:gd name="connsiteX32" fmla="*/ 1316204 w 6416144"/>
              <a:gd name="connsiteY32" fmla="*/ 4515398 h 4534825"/>
              <a:gd name="connsiteX33" fmla="*/ 1033 w 6416144"/>
              <a:gd name="connsiteY33" fmla="*/ 2292638 h 4534825"/>
              <a:gd name="connsiteX34" fmla="*/ 1594209 w 6416144"/>
              <a:gd name="connsiteY34" fmla="*/ 23854 h 4534825"/>
              <a:gd name="connsiteX35" fmla="*/ 1554064 w 6416144"/>
              <a:gd name="connsiteY35" fmla="*/ 11750 h 453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16144" h="4534825">
                <a:moveTo>
                  <a:pt x="2868981" y="4534824"/>
                </a:moveTo>
                <a:lnTo>
                  <a:pt x="6408833" y="4534824"/>
                </a:lnTo>
                <a:lnTo>
                  <a:pt x="6408833" y="4534825"/>
                </a:lnTo>
                <a:lnTo>
                  <a:pt x="2868981" y="4534825"/>
                </a:lnTo>
                <a:close/>
                <a:moveTo>
                  <a:pt x="4642500" y="3896784"/>
                </a:moveTo>
                <a:lnTo>
                  <a:pt x="4642501" y="3896784"/>
                </a:lnTo>
                <a:lnTo>
                  <a:pt x="4642605" y="3899015"/>
                </a:lnTo>
                <a:cubicBezTo>
                  <a:pt x="4646206" y="3948339"/>
                  <a:pt x="4675008" y="4145635"/>
                  <a:pt x="4905429" y="4145635"/>
                </a:cubicBezTo>
                <a:lnTo>
                  <a:pt x="4905428" y="4145635"/>
                </a:lnTo>
                <a:cubicBezTo>
                  <a:pt x="4675007" y="4145635"/>
                  <a:pt x="4646205" y="3948339"/>
                  <a:pt x="4642604" y="3899015"/>
                </a:cubicBezTo>
                <a:close/>
                <a:moveTo>
                  <a:pt x="6416144" y="0"/>
                </a:moveTo>
                <a:lnTo>
                  <a:pt x="6416144" y="233966"/>
                </a:lnTo>
                <a:lnTo>
                  <a:pt x="5581177" y="233966"/>
                </a:lnTo>
                <a:cubicBezTo>
                  <a:pt x="5581177" y="233966"/>
                  <a:pt x="5317839" y="233966"/>
                  <a:pt x="5317839" y="428980"/>
                </a:cubicBezTo>
                <a:lnTo>
                  <a:pt x="5317839" y="436628"/>
                </a:lnTo>
                <a:cubicBezTo>
                  <a:pt x="5317839" y="436628"/>
                  <a:pt x="5317839" y="631642"/>
                  <a:pt x="5581177" y="631642"/>
                </a:cubicBezTo>
                <a:lnTo>
                  <a:pt x="6416144" y="631642"/>
                </a:lnTo>
                <a:lnTo>
                  <a:pt x="6416144" y="4534824"/>
                </a:lnTo>
                <a:lnTo>
                  <a:pt x="6408833" y="4534824"/>
                </a:lnTo>
                <a:lnTo>
                  <a:pt x="6408833" y="4145635"/>
                </a:lnTo>
                <a:lnTo>
                  <a:pt x="6412028" y="4145635"/>
                </a:lnTo>
                <a:lnTo>
                  <a:pt x="6412028" y="3620144"/>
                </a:lnTo>
                <a:lnTo>
                  <a:pt x="4905428" y="3620144"/>
                </a:lnTo>
                <a:cubicBezTo>
                  <a:pt x="4905428" y="3620144"/>
                  <a:pt x="4642090" y="3620144"/>
                  <a:pt x="4642090" y="3877837"/>
                </a:cubicBezTo>
                <a:lnTo>
                  <a:pt x="4642090" y="3887942"/>
                </a:lnTo>
                <a:lnTo>
                  <a:pt x="4642500" y="3896784"/>
                </a:lnTo>
                <a:lnTo>
                  <a:pt x="3281687" y="3896784"/>
                </a:lnTo>
                <a:cubicBezTo>
                  <a:pt x="3281687" y="3896784"/>
                  <a:pt x="2832240" y="3896784"/>
                  <a:pt x="2832240" y="4343957"/>
                </a:cubicBezTo>
                <a:lnTo>
                  <a:pt x="2832240" y="4360378"/>
                </a:lnTo>
                <a:cubicBezTo>
                  <a:pt x="2832240" y="4360378"/>
                  <a:pt x="2832240" y="4423262"/>
                  <a:pt x="2855942" y="4501866"/>
                </a:cubicBezTo>
                <a:lnTo>
                  <a:pt x="2868981" y="4534824"/>
                </a:lnTo>
                <a:lnTo>
                  <a:pt x="1415799" y="4534824"/>
                </a:lnTo>
                <a:lnTo>
                  <a:pt x="1316204" y="4515398"/>
                </a:lnTo>
                <a:cubicBezTo>
                  <a:pt x="682558" y="4348152"/>
                  <a:pt x="32583" y="3566545"/>
                  <a:pt x="1033" y="2292638"/>
                </a:cubicBezTo>
                <a:cubicBezTo>
                  <a:pt x="-35023" y="836743"/>
                  <a:pt x="880886" y="23854"/>
                  <a:pt x="1594209" y="23854"/>
                </a:cubicBezTo>
                <a:cubicBezTo>
                  <a:pt x="1590120" y="19819"/>
                  <a:pt x="1558153" y="15785"/>
                  <a:pt x="1554064" y="11750"/>
                </a:cubicBezTo>
                <a:close/>
              </a:path>
            </a:pathLst>
          </a:custGeom>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0023051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Content Placeholder 2">
            <a:extLst>
              <a:ext uri="{FF2B5EF4-FFF2-40B4-BE49-F238E27FC236}">
                <a16:creationId xmlns:a16="http://schemas.microsoft.com/office/drawing/2014/main" id="{A28A6791-A2CB-40CE-AEF5-A729106DA43B}"/>
              </a:ext>
            </a:extLst>
          </p:cNvPr>
          <p:cNvSpPr>
            <a:spLocks noGrp="1"/>
          </p:cNvSpPr>
          <p:nvPr>
            <p:ph idx="1"/>
          </p:nvPr>
        </p:nvSpPr>
        <p:spPr>
          <a:xfrm>
            <a:off x="5183188" y="457201"/>
            <a:ext cx="6653212"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75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Graphic 19">
            <a:extLst>
              <a:ext uri="{FF2B5EF4-FFF2-40B4-BE49-F238E27FC236}">
                <a16:creationId xmlns:a16="http://schemas.microsoft.com/office/drawing/2014/main" id="{436C4D92-1746-4D54-8232-468DFF66CF79}"/>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9" name="Title 6">
            <a:extLst>
              <a:ext uri="{FF2B5EF4-FFF2-40B4-BE49-F238E27FC236}">
                <a16:creationId xmlns:a16="http://schemas.microsoft.com/office/drawing/2014/main" id="{E77FD51D-3B1F-4D51-8A61-6CF8222774BD}"/>
              </a:ext>
            </a:extLst>
          </p:cNvPr>
          <p:cNvSpPr>
            <a:spLocks noGrp="1"/>
          </p:cNvSpPr>
          <p:nvPr>
            <p:ph type="title"/>
          </p:nvPr>
        </p:nvSpPr>
        <p:spPr>
          <a:xfrm>
            <a:off x="838200" y="365126"/>
            <a:ext cx="9050518" cy="945498"/>
          </a:xfrm>
        </p:spPr>
        <p:txBody>
          <a:bodyPr/>
          <a:lstStyle/>
          <a:p>
            <a:r>
              <a:rPr lang="en-US"/>
              <a:t>Click to edit Master title style</a:t>
            </a:r>
          </a:p>
        </p:txBody>
      </p:sp>
    </p:spTree>
    <p:extLst>
      <p:ext uri="{BB962C8B-B14F-4D97-AF65-F5344CB8AC3E}">
        <p14:creationId xmlns:p14="http://schemas.microsoft.com/office/powerpoint/2010/main" val="42365642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1414157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12A714F2-A8EC-40F7-ACFF-A00E1DD10C56}"/>
              </a:ext>
            </a:extLst>
          </p:cNvPr>
          <p:cNvSpPr>
            <a:spLocks noGrp="1"/>
          </p:cNvSpPr>
          <p:nvPr>
            <p:ph type="pic" sz="quarter" idx="13"/>
          </p:nvPr>
        </p:nvSpPr>
        <p:spPr>
          <a:xfrm>
            <a:off x="912412" y="2373273"/>
            <a:ext cx="11271651" cy="2549580"/>
          </a:xfrm>
          <a:custGeom>
            <a:avLst/>
            <a:gdLst>
              <a:gd name="connsiteX0" fmla="*/ 1257522 w 11271651"/>
              <a:gd name="connsiteY0" fmla="*/ 0 h 2549580"/>
              <a:gd name="connsiteX1" fmla="*/ 7117931 w 11271651"/>
              <a:gd name="connsiteY1" fmla="*/ 0 h 2549580"/>
              <a:gd name="connsiteX2" fmla="*/ 7133189 w 11271651"/>
              <a:gd name="connsiteY2" fmla="*/ 37934 h 2549580"/>
              <a:gd name="connsiteX3" fmla="*/ 7567673 w 11271651"/>
              <a:gd name="connsiteY3" fmla="*/ 284761 h 2549580"/>
              <a:gd name="connsiteX4" fmla="*/ 11271651 w 11271651"/>
              <a:gd name="connsiteY4" fmla="*/ 284761 h 2549580"/>
              <a:gd name="connsiteX5" fmla="*/ 11271651 w 11271651"/>
              <a:gd name="connsiteY5" fmla="*/ 2292367 h 2549580"/>
              <a:gd name="connsiteX6" fmla="*/ 3360838 w 11271651"/>
              <a:gd name="connsiteY6" fmla="*/ 2292367 h 2549580"/>
              <a:gd name="connsiteX7" fmla="*/ 3027059 w 11271651"/>
              <a:gd name="connsiteY7" fmla="*/ 2473692 h 2549580"/>
              <a:gd name="connsiteX8" fmla="*/ 2997435 w 11271651"/>
              <a:gd name="connsiteY8" fmla="*/ 2549580 h 2549580"/>
              <a:gd name="connsiteX9" fmla="*/ 1257522 w 11271651"/>
              <a:gd name="connsiteY9" fmla="*/ 2549580 h 2549580"/>
              <a:gd name="connsiteX10" fmla="*/ 0 w 11271651"/>
              <a:gd name="connsiteY10" fmla="*/ 1291940 h 2549580"/>
              <a:gd name="connsiteX11" fmla="*/ 0 w 11271651"/>
              <a:gd name="connsiteY11" fmla="*/ 1257641 h 2549580"/>
              <a:gd name="connsiteX12" fmla="*/ 1257522 w 11271651"/>
              <a:gd name="connsiteY12" fmla="*/ 0 h 254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71651" h="2549580">
                <a:moveTo>
                  <a:pt x="1257522" y="0"/>
                </a:moveTo>
                <a:lnTo>
                  <a:pt x="7117931" y="0"/>
                </a:lnTo>
                <a:lnTo>
                  <a:pt x="7133189" y="37934"/>
                </a:lnTo>
                <a:cubicBezTo>
                  <a:pt x="7196165" y="161665"/>
                  <a:pt x="7320847" y="284761"/>
                  <a:pt x="7567673" y="284761"/>
                </a:cubicBezTo>
                <a:lnTo>
                  <a:pt x="11271651" y="284761"/>
                </a:lnTo>
                <a:lnTo>
                  <a:pt x="11271651" y="2292367"/>
                </a:lnTo>
                <a:lnTo>
                  <a:pt x="3360838" y="2292367"/>
                </a:lnTo>
                <a:cubicBezTo>
                  <a:pt x="3357507" y="2292367"/>
                  <a:pt x="3127793" y="2295282"/>
                  <a:pt x="3027059" y="2473692"/>
                </a:cubicBezTo>
                <a:lnTo>
                  <a:pt x="2997435" y="2549580"/>
                </a:lnTo>
                <a:lnTo>
                  <a:pt x="1257522" y="2549580"/>
                </a:lnTo>
                <a:cubicBezTo>
                  <a:pt x="1257522" y="2549580"/>
                  <a:pt x="0" y="2549580"/>
                  <a:pt x="0" y="1291940"/>
                </a:cubicBezTo>
                <a:lnTo>
                  <a:pt x="0" y="1257641"/>
                </a:lnTo>
                <a:cubicBezTo>
                  <a:pt x="0" y="1257641"/>
                  <a:pt x="0" y="0"/>
                  <a:pt x="1257522"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4" name="Date Placeholder 3">
            <a:extLst>
              <a:ext uri="{FF2B5EF4-FFF2-40B4-BE49-F238E27FC236}">
                <a16:creationId xmlns:a16="http://schemas.microsoft.com/office/drawing/2014/main" id="{0FD10BB4-D57E-4372-8E10-AC15DC09615A}"/>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66020939-F172-405E-A418-A87CE5D908B7}"/>
              </a:ext>
            </a:extLst>
          </p:cNvPr>
          <p:cNvSpPr>
            <a:spLocks noGrp="1"/>
          </p:cNvSpPr>
          <p:nvPr>
            <p:ph type="ftr" sz="quarter" idx="11"/>
          </p:nvPr>
        </p:nvSpPr>
        <p:spPr>
          <a:xfrm>
            <a:off x="812290" y="5797769"/>
            <a:ext cx="3808348" cy="365125"/>
          </a:xfrm>
          <a:prstGeom prst="rect">
            <a:avLst/>
          </a:prstGeom>
        </p:spPr>
        <p:txBody>
          <a:bodyPr/>
          <a:lstStyle/>
          <a:p>
            <a:r>
              <a:rPr lang="en-US" dirty="0"/>
              <a:t>ADD A FOOTER</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6" name="Slide Number Placeholder 5">
            <a:extLst>
              <a:ext uri="{FF2B5EF4-FFF2-40B4-BE49-F238E27FC236}">
                <a16:creationId xmlns:a16="http://schemas.microsoft.com/office/drawing/2014/main" id="{E0210624-61F8-48B2-BD00-D3BC39DEBDCF}"/>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Tree>
    <p:extLst>
      <p:ext uri="{BB962C8B-B14F-4D97-AF65-F5344CB8AC3E}">
        <p14:creationId xmlns:p14="http://schemas.microsoft.com/office/powerpoint/2010/main" val="21397046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5A97CE06-9ECC-4438-8B22-B58B27F2B5FA}"/>
              </a:ext>
            </a:extLst>
          </p:cNvPr>
          <p:cNvSpPr>
            <a:spLocks noGrp="1"/>
          </p:cNvSpPr>
          <p:nvPr>
            <p:ph type="pic" sz="quarter" idx="15"/>
          </p:nvPr>
        </p:nvSpPr>
        <p:spPr>
          <a:xfrm>
            <a:off x="1396781" y="0"/>
            <a:ext cx="3894833" cy="5656330"/>
          </a:xfrm>
          <a:custGeom>
            <a:avLst/>
            <a:gdLst>
              <a:gd name="connsiteX0" fmla="*/ 691654 w 3894833"/>
              <a:gd name="connsiteY0" fmla="*/ 0 h 5656330"/>
              <a:gd name="connsiteX1" fmla="*/ 925166 w 3894833"/>
              <a:gd name="connsiteY1" fmla="*/ 0 h 5656330"/>
              <a:gd name="connsiteX2" fmla="*/ 925166 w 3894833"/>
              <a:gd name="connsiteY2" fmla="*/ 1025424 h 5656330"/>
              <a:gd name="connsiteX3" fmla="*/ 1184060 w 3894833"/>
              <a:gd name="connsiteY3" fmla="*/ 1289394 h 5656330"/>
              <a:gd name="connsiteX4" fmla="*/ 1194212 w 3894833"/>
              <a:gd name="connsiteY4" fmla="*/ 1289394 h 5656330"/>
              <a:gd name="connsiteX5" fmla="*/ 1453107 w 3894833"/>
              <a:gd name="connsiteY5" fmla="*/ 1025424 h 5656330"/>
              <a:gd name="connsiteX6" fmla="*/ 1453107 w 3894833"/>
              <a:gd name="connsiteY6" fmla="*/ 0 h 5656330"/>
              <a:gd name="connsiteX7" fmla="*/ 3894833 w 3894833"/>
              <a:gd name="connsiteY7" fmla="*/ 0 h 5656330"/>
              <a:gd name="connsiteX8" fmla="*/ 3894833 w 3894833"/>
              <a:gd name="connsiteY8" fmla="*/ 3731122 h 5656330"/>
              <a:gd name="connsiteX9" fmla="*/ 2110494 w 3894833"/>
              <a:gd name="connsiteY9" fmla="*/ 5656330 h 5656330"/>
              <a:gd name="connsiteX10" fmla="*/ 1842717 w 3894833"/>
              <a:gd name="connsiteY10" fmla="*/ 5656330 h 5656330"/>
              <a:gd name="connsiteX11" fmla="*/ 0 w 3894833"/>
              <a:gd name="connsiteY11" fmla="*/ 3731122 h 5656330"/>
              <a:gd name="connsiteX12" fmla="*/ 0 w 3894833"/>
              <a:gd name="connsiteY12" fmla="*/ 2120572 h 5656330"/>
              <a:gd name="connsiteX13" fmla="*/ 7266 w 3894833"/>
              <a:gd name="connsiteY13" fmla="*/ 2123266 h 5656330"/>
              <a:gd name="connsiteX14" fmla="*/ 171328 w 3894833"/>
              <a:gd name="connsiteY14" fmla="*/ 2144761 h 5656330"/>
              <a:gd name="connsiteX15" fmla="*/ 189095 w 3894833"/>
              <a:gd name="connsiteY15" fmla="*/ 2144761 h 5656330"/>
              <a:gd name="connsiteX16" fmla="*/ 691654 w 3894833"/>
              <a:gd name="connsiteY16" fmla="*/ 1639663 h 565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94833" h="5656330">
                <a:moveTo>
                  <a:pt x="691654" y="0"/>
                </a:moveTo>
                <a:lnTo>
                  <a:pt x="925166" y="0"/>
                </a:lnTo>
                <a:lnTo>
                  <a:pt x="925166" y="1025424"/>
                </a:lnTo>
                <a:cubicBezTo>
                  <a:pt x="925166" y="1025424"/>
                  <a:pt x="925166" y="1289394"/>
                  <a:pt x="1184060" y="1289394"/>
                </a:cubicBezTo>
                <a:lnTo>
                  <a:pt x="1194212" y="1289394"/>
                </a:lnTo>
                <a:cubicBezTo>
                  <a:pt x="1194212" y="1289394"/>
                  <a:pt x="1453107" y="1289394"/>
                  <a:pt x="1453107" y="1025424"/>
                </a:cubicBezTo>
                <a:lnTo>
                  <a:pt x="1453107" y="0"/>
                </a:lnTo>
                <a:lnTo>
                  <a:pt x="3894833" y="0"/>
                </a:lnTo>
                <a:lnTo>
                  <a:pt x="3894833" y="3731122"/>
                </a:lnTo>
                <a:cubicBezTo>
                  <a:pt x="3894833" y="3731122"/>
                  <a:pt x="3894833" y="5562417"/>
                  <a:pt x="2110494" y="5656330"/>
                </a:cubicBezTo>
                <a:lnTo>
                  <a:pt x="1842717" y="5656330"/>
                </a:lnTo>
                <a:cubicBezTo>
                  <a:pt x="1467066" y="5628410"/>
                  <a:pt x="0" y="5413934"/>
                  <a:pt x="0" y="3731122"/>
                </a:cubicBezTo>
                <a:lnTo>
                  <a:pt x="0" y="2120572"/>
                </a:lnTo>
                <a:lnTo>
                  <a:pt x="7266" y="2123266"/>
                </a:lnTo>
                <a:cubicBezTo>
                  <a:pt x="54929" y="2136948"/>
                  <a:pt x="109301" y="2144761"/>
                  <a:pt x="171328" y="2144761"/>
                </a:cubicBezTo>
                <a:lnTo>
                  <a:pt x="189095" y="2144761"/>
                </a:lnTo>
                <a:cubicBezTo>
                  <a:pt x="194172" y="2144761"/>
                  <a:pt x="691654" y="2138415"/>
                  <a:pt x="691654" y="1639663"/>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4" name="Oval 23">
            <a:extLst>
              <a:ext uri="{FF2B5EF4-FFF2-40B4-BE49-F238E27FC236}">
                <a16:creationId xmlns:a16="http://schemas.microsoft.com/office/drawing/2014/main" id="{CE8B26E3-C9CA-4CFF-8221-19518F497FF4}"/>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id="{A9957602-C843-44E0-A93F-66AF5A6A0F0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6910023" y="90805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0" name="Freeform: Shape 9">
            <a:extLst>
              <a:ext uri="{FF2B5EF4-FFF2-40B4-BE49-F238E27FC236}">
                <a16:creationId xmlns:a16="http://schemas.microsoft.com/office/drawing/2014/main" id="{7492975F-6F5D-4157-A751-54BACCCF1800}"/>
              </a:ext>
            </a:extLst>
          </p:cNvPr>
          <p:cNvSpPr/>
          <p:nvPr/>
        </p:nvSpPr>
        <p:spPr>
          <a:xfrm>
            <a:off x="5492146" y="-12675"/>
            <a:ext cx="545708" cy="3819957"/>
          </a:xfrm>
          <a:custGeom>
            <a:avLst/>
            <a:gdLst>
              <a:gd name="connsiteX0" fmla="*/ 12675 w 545708"/>
              <a:gd name="connsiteY0" fmla="*/ 12675 h 3819957"/>
              <a:gd name="connsiteX1" fmla="*/ 12675 w 545708"/>
              <a:gd name="connsiteY1" fmla="*/ 3550894 h 3819957"/>
              <a:gd name="connsiteX2" fmla="*/ 271569 w 545708"/>
              <a:gd name="connsiteY2" fmla="*/ 3814865 h 3819957"/>
              <a:gd name="connsiteX3" fmla="*/ 281722 w 545708"/>
              <a:gd name="connsiteY3" fmla="*/ 3814865 h 3819957"/>
              <a:gd name="connsiteX4" fmla="*/ 540616 w 545708"/>
              <a:gd name="connsiteY4" fmla="*/ 3550894 h 3819957"/>
              <a:gd name="connsiteX5" fmla="*/ 540616 w 545708"/>
              <a:gd name="connsiteY5" fmla="*/ 12675 h 3819957"/>
              <a:gd name="connsiteX6" fmla="*/ 12675 w 545708"/>
              <a:gd name="connsiteY6" fmla="*/ 12675 h 381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708" h="3819957">
                <a:moveTo>
                  <a:pt x="12675" y="12675"/>
                </a:moveTo>
                <a:lnTo>
                  <a:pt x="12675" y="3550894"/>
                </a:lnTo>
                <a:cubicBezTo>
                  <a:pt x="12675" y="3550894"/>
                  <a:pt x="12675" y="3814865"/>
                  <a:pt x="271569" y="3814865"/>
                </a:cubicBezTo>
                <a:lnTo>
                  <a:pt x="281722" y="3814865"/>
                </a:lnTo>
                <a:cubicBezTo>
                  <a:pt x="281722" y="3814865"/>
                  <a:pt x="540616" y="3814865"/>
                  <a:pt x="540616" y="3550894"/>
                </a:cubicBezTo>
                <a:lnTo>
                  <a:pt x="540616" y="12675"/>
                </a:lnTo>
                <a:lnTo>
                  <a:pt x="12675" y="12675"/>
                </a:lnTo>
                <a:close/>
              </a:path>
            </a:pathLst>
          </a:custGeom>
          <a:solidFill>
            <a:schemeClr val="accent1"/>
          </a:solidFill>
          <a:ln w="12684"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6C50EDEB-35C1-4DED-A608-A0EAA8DE5404}"/>
              </a:ext>
            </a:extLst>
          </p:cNvPr>
          <p:cNvSpPr/>
          <p:nvPr/>
        </p:nvSpPr>
        <p:spPr>
          <a:xfrm>
            <a:off x="5479455" y="-12675"/>
            <a:ext cx="571090" cy="3832648"/>
          </a:xfrm>
          <a:custGeom>
            <a:avLst/>
            <a:gdLst>
              <a:gd name="connsiteX0" fmla="*/ 540616 w 571089"/>
              <a:gd name="connsiteY0" fmla="*/ 12675 h 3832648"/>
              <a:gd name="connsiteX1" fmla="*/ 540616 w 571089"/>
              <a:gd name="connsiteY1" fmla="*/ 3550894 h 3832648"/>
              <a:gd name="connsiteX2" fmla="*/ 294413 w 571089"/>
              <a:gd name="connsiteY2" fmla="*/ 3802174 h 3832648"/>
              <a:gd name="connsiteX3" fmla="*/ 284260 w 571089"/>
              <a:gd name="connsiteY3" fmla="*/ 3802174 h 3832648"/>
              <a:gd name="connsiteX4" fmla="*/ 38056 w 571089"/>
              <a:gd name="connsiteY4" fmla="*/ 3550894 h 3832648"/>
              <a:gd name="connsiteX5" fmla="*/ 38056 w 571089"/>
              <a:gd name="connsiteY5" fmla="*/ 12675 h 3832648"/>
              <a:gd name="connsiteX6" fmla="*/ 12675 w 571089"/>
              <a:gd name="connsiteY6" fmla="*/ 12675 h 3832648"/>
              <a:gd name="connsiteX7" fmla="*/ 12675 w 571089"/>
              <a:gd name="connsiteY7" fmla="*/ 3550894 h 3832648"/>
              <a:gd name="connsiteX8" fmla="*/ 284260 w 571089"/>
              <a:gd name="connsiteY8" fmla="*/ 3827556 h 3832648"/>
              <a:gd name="connsiteX9" fmla="*/ 294413 w 571089"/>
              <a:gd name="connsiteY9" fmla="*/ 3827556 h 3832648"/>
              <a:gd name="connsiteX10" fmla="*/ 565998 w 571089"/>
              <a:gd name="connsiteY10" fmla="*/ 3550894 h 3832648"/>
              <a:gd name="connsiteX11" fmla="*/ 565998 w 571089"/>
              <a:gd name="connsiteY11" fmla="*/ 12675 h 3832648"/>
              <a:gd name="connsiteX12" fmla="*/ 540616 w 571089"/>
              <a:gd name="connsiteY12" fmla="*/ 12675 h 383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089" h="3832648">
                <a:moveTo>
                  <a:pt x="540616" y="12675"/>
                </a:moveTo>
                <a:lnTo>
                  <a:pt x="540616" y="3550894"/>
                </a:lnTo>
                <a:cubicBezTo>
                  <a:pt x="540616" y="3798367"/>
                  <a:pt x="304565" y="3802174"/>
                  <a:pt x="294413" y="3802174"/>
                </a:cubicBezTo>
                <a:lnTo>
                  <a:pt x="284260" y="3802174"/>
                </a:lnTo>
                <a:cubicBezTo>
                  <a:pt x="41864" y="3802174"/>
                  <a:pt x="38056" y="3561047"/>
                  <a:pt x="38056" y="3550894"/>
                </a:cubicBezTo>
                <a:lnTo>
                  <a:pt x="38056" y="12675"/>
                </a:lnTo>
                <a:lnTo>
                  <a:pt x="12675" y="12675"/>
                </a:lnTo>
                <a:lnTo>
                  <a:pt x="12675" y="3550894"/>
                </a:lnTo>
                <a:cubicBezTo>
                  <a:pt x="12675" y="3553433"/>
                  <a:pt x="15213" y="3827556"/>
                  <a:pt x="284260" y="3827556"/>
                </a:cubicBezTo>
                <a:lnTo>
                  <a:pt x="294413" y="3827556"/>
                </a:lnTo>
                <a:cubicBezTo>
                  <a:pt x="296951" y="3827556"/>
                  <a:pt x="565998" y="3825017"/>
                  <a:pt x="565998" y="3550894"/>
                </a:cubicBezTo>
                <a:lnTo>
                  <a:pt x="565998" y="12675"/>
                </a:lnTo>
                <a:lnTo>
                  <a:pt x="540616" y="12675"/>
                </a:lnTo>
                <a:close/>
              </a:path>
            </a:pathLst>
          </a:custGeom>
          <a:solidFill>
            <a:schemeClr val="bg1"/>
          </a:solidFill>
          <a:ln w="12684" cap="flat">
            <a:noFill/>
            <a:prstDash val="solid"/>
            <a:miter/>
          </a:ln>
        </p:spPr>
        <p:txBody>
          <a:bodyPr rtlCol="0" anchor="ctr"/>
          <a:lstStyle/>
          <a:p>
            <a:endParaRPr lang="ru-RU" dirty="0"/>
          </a:p>
        </p:txBody>
      </p:sp>
      <p:sp>
        <p:nvSpPr>
          <p:cNvPr id="16" name="Text Placeholder 14">
            <a:extLst>
              <a:ext uri="{FF2B5EF4-FFF2-40B4-BE49-F238E27FC236}">
                <a16:creationId xmlns:a16="http://schemas.microsoft.com/office/drawing/2014/main" id="{F469DEB5-CC79-4D71-8360-0B10B34244B7}"/>
              </a:ext>
            </a:extLst>
          </p:cNvPr>
          <p:cNvSpPr>
            <a:spLocks noGrp="1"/>
          </p:cNvSpPr>
          <p:nvPr userDrawn="1">
            <p:ph type="body" sz="quarter" idx="13"/>
          </p:nvPr>
        </p:nvSpPr>
        <p:spPr>
          <a:xfrm>
            <a:off x="6910023" y="2050475"/>
            <a:ext cx="4548187" cy="639683"/>
          </a:xfrm>
        </p:spPr>
        <p:txBody>
          <a:bodyPr>
            <a:normAutofit/>
          </a:bodyPr>
          <a:lstStyle>
            <a:lvl1pPr marL="0" indent="0">
              <a:buNone/>
              <a:defRPr sz="1800" b="1" i="0"/>
            </a:lvl1pPr>
          </a:lstStyle>
          <a:p>
            <a:pPr lvl="0"/>
            <a:r>
              <a:rPr lang="en-US"/>
              <a:t>Click to edit Master text styles</a:t>
            </a:r>
          </a:p>
        </p:txBody>
      </p:sp>
      <p:sp>
        <p:nvSpPr>
          <p:cNvPr id="17" name="Text Placeholder 14">
            <a:extLst>
              <a:ext uri="{FF2B5EF4-FFF2-40B4-BE49-F238E27FC236}">
                <a16:creationId xmlns:a16="http://schemas.microsoft.com/office/drawing/2014/main" id="{9EE0722D-F13C-4FFB-9E31-CC024B92E6CD}"/>
              </a:ext>
            </a:extLst>
          </p:cNvPr>
          <p:cNvSpPr>
            <a:spLocks noGrp="1"/>
          </p:cNvSpPr>
          <p:nvPr userDrawn="1">
            <p:ph type="body" sz="quarter" idx="14"/>
          </p:nvPr>
        </p:nvSpPr>
        <p:spPr>
          <a:xfrm>
            <a:off x="6910023" y="2839714"/>
            <a:ext cx="4548187" cy="2916952"/>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 name="Graphic 22">
            <a:extLst>
              <a:ext uri="{FF2B5EF4-FFF2-40B4-BE49-F238E27FC236}">
                <a16:creationId xmlns:a16="http://schemas.microsoft.com/office/drawing/2014/main" id="{827885C7-FA6F-4513-83BC-BEAD42F63D5B}"/>
              </a:ext>
            </a:extLst>
          </p:cNvPr>
          <p:cNvSpPr/>
          <p:nvPr userDrawn="1"/>
        </p:nvSpPr>
        <p:spPr>
          <a:xfrm>
            <a:off x="6981947" y="172667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22" name="Freeform: Shape 21">
            <a:extLst>
              <a:ext uri="{FF2B5EF4-FFF2-40B4-BE49-F238E27FC236}">
                <a16:creationId xmlns:a16="http://schemas.microsoft.com/office/drawing/2014/main" id="{30961087-B677-45AC-8D02-FEE615D17609}"/>
              </a:ext>
            </a:extLst>
          </p:cNvPr>
          <p:cNvSpPr/>
          <p:nvPr userDrawn="1"/>
        </p:nvSpPr>
        <p:spPr>
          <a:xfrm>
            <a:off x="1069371" y="-12675"/>
            <a:ext cx="1002580" cy="2144760"/>
          </a:xfrm>
          <a:custGeom>
            <a:avLst/>
            <a:gdLst>
              <a:gd name="connsiteX0" fmla="*/ 12675 w 1002580"/>
              <a:gd name="connsiteY0" fmla="*/ 12675 h 2144760"/>
              <a:gd name="connsiteX1" fmla="*/ 12675 w 1002580"/>
              <a:gd name="connsiteY1" fmla="*/ 1652337 h 2144760"/>
              <a:gd name="connsiteX2" fmla="*/ 498736 w 1002580"/>
              <a:gd name="connsiteY2" fmla="*/ 2139668 h 2144760"/>
              <a:gd name="connsiteX3" fmla="*/ 516503 w 1002580"/>
              <a:gd name="connsiteY3" fmla="*/ 2139668 h 2144760"/>
              <a:gd name="connsiteX4" fmla="*/ 1002564 w 1002580"/>
              <a:gd name="connsiteY4" fmla="*/ 1652337 h 2144760"/>
              <a:gd name="connsiteX5" fmla="*/ 1002564 w 1002580"/>
              <a:gd name="connsiteY5" fmla="*/ 12675 h 2144760"/>
              <a:gd name="connsiteX6" fmla="*/ 12675 w 1002580"/>
              <a:gd name="connsiteY6" fmla="*/ 12675 h 214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580" h="2144760">
                <a:moveTo>
                  <a:pt x="12675" y="12675"/>
                </a:moveTo>
                <a:lnTo>
                  <a:pt x="12675" y="1652337"/>
                </a:lnTo>
                <a:cubicBezTo>
                  <a:pt x="12675" y="1652337"/>
                  <a:pt x="12675" y="2139668"/>
                  <a:pt x="498736" y="2139668"/>
                </a:cubicBezTo>
                <a:lnTo>
                  <a:pt x="516503" y="2139668"/>
                </a:lnTo>
                <a:cubicBezTo>
                  <a:pt x="516503" y="2139668"/>
                  <a:pt x="1002564" y="2139668"/>
                  <a:pt x="1002564" y="1652337"/>
                </a:cubicBezTo>
                <a:lnTo>
                  <a:pt x="1002564" y="12675"/>
                </a:lnTo>
                <a:lnTo>
                  <a:pt x="12675" y="12675"/>
                </a:lnTo>
                <a:close/>
              </a:path>
            </a:pathLst>
          </a:custGeom>
          <a:solidFill>
            <a:schemeClr val="accent3"/>
          </a:solidFill>
          <a:ln w="12684" cap="flat">
            <a:noFill/>
            <a:prstDash val="solid"/>
            <a:miter/>
          </a:ln>
        </p:spPr>
        <p:txBody>
          <a:bodyPr rtlCol="0" anchor="ctr"/>
          <a:lstStyle/>
          <a:p>
            <a:endParaRPr lang="ru-RU" dirty="0"/>
          </a:p>
        </p:txBody>
      </p:sp>
    </p:spTree>
    <p:extLst>
      <p:ext uri="{BB962C8B-B14F-4D97-AF65-F5344CB8AC3E}">
        <p14:creationId xmlns:p14="http://schemas.microsoft.com/office/powerpoint/2010/main" val="1880297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42" name="Picture Placeholder 41">
            <a:extLst>
              <a:ext uri="{FF2B5EF4-FFF2-40B4-BE49-F238E27FC236}">
                <a16:creationId xmlns:a16="http://schemas.microsoft.com/office/drawing/2014/main" id="{D6E0F90B-941A-45B6-85DA-E0D4E7977CD8}"/>
              </a:ext>
            </a:extLst>
          </p:cNvPr>
          <p:cNvSpPr>
            <a:spLocks noGrp="1"/>
          </p:cNvSpPr>
          <p:nvPr>
            <p:ph type="pic" sz="quarter" idx="18"/>
          </p:nvPr>
        </p:nvSpPr>
        <p:spPr>
          <a:xfrm>
            <a:off x="5771770" y="1483675"/>
            <a:ext cx="6421408" cy="3438427"/>
          </a:xfrm>
          <a:custGeom>
            <a:avLst/>
            <a:gdLst>
              <a:gd name="connsiteX0" fmla="*/ 1709168 w 6421408"/>
              <a:gd name="connsiteY0" fmla="*/ 0 h 3438427"/>
              <a:gd name="connsiteX1" fmla="*/ 6421408 w 6421408"/>
              <a:gd name="connsiteY1" fmla="*/ 0 h 3438427"/>
              <a:gd name="connsiteX2" fmla="*/ 6421408 w 6421408"/>
              <a:gd name="connsiteY2" fmla="*/ 280430 h 3438427"/>
              <a:gd name="connsiteX3" fmla="*/ 5507320 w 6421408"/>
              <a:gd name="connsiteY3" fmla="*/ 280430 h 3438427"/>
              <a:gd name="connsiteX4" fmla="*/ 5322477 w 6421408"/>
              <a:gd name="connsiteY4" fmla="*/ 461067 h 3438427"/>
              <a:gd name="connsiteX5" fmla="*/ 5322477 w 6421408"/>
              <a:gd name="connsiteY5" fmla="*/ 467384 h 3438427"/>
              <a:gd name="connsiteX6" fmla="*/ 5507320 w 6421408"/>
              <a:gd name="connsiteY6" fmla="*/ 648021 h 3438427"/>
              <a:gd name="connsiteX7" fmla="*/ 6421408 w 6421408"/>
              <a:gd name="connsiteY7" fmla="*/ 648021 h 3438427"/>
              <a:gd name="connsiteX8" fmla="*/ 6421408 w 6421408"/>
              <a:gd name="connsiteY8" fmla="*/ 2672927 h 3438427"/>
              <a:gd name="connsiteX9" fmla="*/ 4918005 w 6421408"/>
              <a:gd name="connsiteY9" fmla="*/ 2672927 h 3438427"/>
              <a:gd name="connsiteX10" fmla="*/ 4642006 w 6421408"/>
              <a:gd name="connsiteY10" fmla="*/ 2943252 h 3438427"/>
              <a:gd name="connsiteX11" fmla="*/ 4642006 w 6421408"/>
              <a:gd name="connsiteY11" fmla="*/ 2949569 h 3438427"/>
              <a:gd name="connsiteX12" fmla="*/ 3297460 w 6421408"/>
              <a:gd name="connsiteY12" fmla="*/ 2949569 h 3438427"/>
              <a:gd name="connsiteX13" fmla="*/ 2831554 w 6421408"/>
              <a:gd name="connsiteY13" fmla="*/ 3411899 h 3438427"/>
              <a:gd name="connsiteX14" fmla="*/ 2831554 w 6421408"/>
              <a:gd name="connsiteY14" fmla="*/ 3428320 h 3438427"/>
              <a:gd name="connsiteX15" fmla="*/ 2831723 w 6421408"/>
              <a:gd name="connsiteY15" fmla="*/ 3434345 h 3438427"/>
              <a:gd name="connsiteX16" fmla="*/ 2831976 w 6421408"/>
              <a:gd name="connsiteY16" fmla="*/ 3438427 h 3438427"/>
              <a:gd name="connsiteX17" fmla="*/ 1709168 w 6421408"/>
              <a:gd name="connsiteY17" fmla="*/ 3438427 h 3438427"/>
              <a:gd name="connsiteX18" fmla="*/ 0 w 6421408"/>
              <a:gd name="connsiteY18" fmla="*/ 1733109 h 3438427"/>
              <a:gd name="connsiteX19" fmla="*/ 0 w 6421408"/>
              <a:gd name="connsiteY19" fmla="*/ 1705319 h 3438427"/>
              <a:gd name="connsiteX20" fmla="*/ 1709168 w 6421408"/>
              <a:gd name="connsiteY20" fmla="*/ 0 h 343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21408" h="3438427">
                <a:moveTo>
                  <a:pt x="1709168" y="0"/>
                </a:moveTo>
                <a:lnTo>
                  <a:pt x="6421408" y="0"/>
                </a:lnTo>
                <a:lnTo>
                  <a:pt x="6421408" y="280430"/>
                </a:lnTo>
                <a:lnTo>
                  <a:pt x="5507320" y="280430"/>
                </a:lnTo>
                <a:cubicBezTo>
                  <a:pt x="5507320" y="280430"/>
                  <a:pt x="5322477" y="280430"/>
                  <a:pt x="5322477" y="461067"/>
                </a:cubicBezTo>
                <a:lnTo>
                  <a:pt x="5322477" y="467384"/>
                </a:lnTo>
                <a:cubicBezTo>
                  <a:pt x="5322477" y="467384"/>
                  <a:pt x="5322477" y="648021"/>
                  <a:pt x="5507320" y="648021"/>
                </a:cubicBezTo>
                <a:lnTo>
                  <a:pt x="6421408" y="648021"/>
                </a:lnTo>
                <a:lnTo>
                  <a:pt x="6421408" y="2672927"/>
                </a:lnTo>
                <a:lnTo>
                  <a:pt x="4918005" y="2672927"/>
                </a:lnTo>
                <a:cubicBezTo>
                  <a:pt x="4915473" y="2672927"/>
                  <a:pt x="4642006" y="2675454"/>
                  <a:pt x="4642006" y="2943252"/>
                </a:cubicBezTo>
                <a:lnTo>
                  <a:pt x="4642006" y="2949569"/>
                </a:lnTo>
                <a:lnTo>
                  <a:pt x="3297460" y="2949569"/>
                </a:lnTo>
                <a:cubicBezTo>
                  <a:pt x="3292396" y="2949569"/>
                  <a:pt x="2831554" y="2954621"/>
                  <a:pt x="2831554" y="3411899"/>
                </a:cubicBezTo>
                <a:lnTo>
                  <a:pt x="2831554" y="3428320"/>
                </a:lnTo>
                <a:cubicBezTo>
                  <a:pt x="2831554" y="3428636"/>
                  <a:pt x="2831574" y="3430718"/>
                  <a:pt x="2831723" y="3434345"/>
                </a:cubicBezTo>
                <a:lnTo>
                  <a:pt x="2831976" y="3438427"/>
                </a:lnTo>
                <a:lnTo>
                  <a:pt x="1709168" y="3438427"/>
                </a:lnTo>
                <a:cubicBezTo>
                  <a:pt x="1709168" y="3438427"/>
                  <a:pt x="0" y="3438427"/>
                  <a:pt x="0" y="1733109"/>
                </a:cubicBezTo>
                <a:lnTo>
                  <a:pt x="0" y="1705319"/>
                </a:lnTo>
                <a:cubicBezTo>
                  <a:pt x="0" y="1705319"/>
                  <a:pt x="0" y="0"/>
                  <a:pt x="1709168"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815853" y="123190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8" name="Text Placeholder 14">
            <a:extLst>
              <a:ext uri="{FF2B5EF4-FFF2-40B4-BE49-F238E27FC236}">
                <a16:creationId xmlns:a16="http://schemas.microsoft.com/office/drawing/2014/main" id="{82903A57-2768-42F8-A5EA-4C19B9049850}"/>
              </a:ext>
            </a:extLst>
          </p:cNvPr>
          <p:cNvSpPr>
            <a:spLocks noGrp="1"/>
          </p:cNvSpPr>
          <p:nvPr>
            <p:ph type="body" sz="quarter" idx="15"/>
          </p:nvPr>
        </p:nvSpPr>
        <p:spPr>
          <a:xfrm>
            <a:off x="830067" y="3889184"/>
            <a:ext cx="4548187" cy="1708223"/>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9" name="Freeform: Shape 28">
            <a:extLst>
              <a:ext uri="{FF2B5EF4-FFF2-40B4-BE49-F238E27FC236}">
                <a16:creationId xmlns:a16="http://schemas.microsoft.com/office/drawing/2014/main" id="{E46691B2-7AF3-4CAC-A285-36444A9101D9}"/>
              </a:ext>
            </a:extLst>
          </p:cNvPr>
          <p:cNvSpPr/>
          <p:nvPr userDrawn="1"/>
        </p:nvSpPr>
        <p:spPr>
          <a:xfrm>
            <a:off x="12193179" y="4156602"/>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6" name="Freeform: Shape 25">
            <a:extLst>
              <a:ext uri="{FF2B5EF4-FFF2-40B4-BE49-F238E27FC236}">
                <a16:creationId xmlns:a16="http://schemas.microsoft.com/office/drawing/2014/main" id="{FE8ACF66-A148-4D4F-A35C-837CDC6B154D}"/>
              </a:ext>
            </a:extLst>
          </p:cNvPr>
          <p:cNvSpPr/>
          <p:nvPr userDrawn="1"/>
        </p:nvSpPr>
        <p:spPr>
          <a:xfrm>
            <a:off x="12193179" y="4682093"/>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8" name="Text Placeholder 26">
            <a:extLst>
              <a:ext uri="{FF2B5EF4-FFF2-40B4-BE49-F238E27FC236}">
                <a16:creationId xmlns:a16="http://schemas.microsoft.com/office/drawing/2014/main" id="{5F10B1F7-5633-4C8B-A868-72D9C782CBA6}"/>
              </a:ext>
            </a:extLst>
          </p:cNvPr>
          <p:cNvSpPr>
            <a:spLocks noGrp="1"/>
          </p:cNvSpPr>
          <p:nvPr userDrawn="1">
            <p:ph type="body" sz="quarter" idx="16"/>
          </p:nvPr>
        </p:nvSpPr>
        <p:spPr>
          <a:xfrm>
            <a:off x="811115" y="2374900"/>
            <a:ext cx="4565650" cy="701675"/>
          </a:xfrm>
        </p:spPr>
        <p:txBody>
          <a:bodyPr>
            <a:noAutofit/>
          </a:bodyPr>
          <a:lstStyle>
            <a:lvl1pPr marL="0" indent="0">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31" name="Text Placeholder 29">
            <a:extLst>
              <a:ext uri="{FF2B5EF4-FFF2-40B4-BE49-F238E27FC236}">
                <a16:creationId xmlns:a16="http://schemas.microsoft.com/office/drawing/2014/main" id="{CBA9BCD0-48BA-4D5B-8871-61204EACE422}"/>
              </a:ext>
            </a:extLst>
          </p:cNvPr>
          <p:cNvSpPr>
            <a:spLocks noGrp="1"/>
          </p:cNvSpPr>
          <p:nvPr userDrawn="1">
            <p:ph type="body" sz="quarter" idx="17"/>
          </p:nvPr>
        </p:nvSpPr>
        <p:spPr>
          <a:xfrm>
            <a:off x="811115" y="3165301"/>
            <a:ext cx="4583113" cy="689525"/>
          </a:xfrm>
        </p:spPr>
        <p:txBody>
          <a:bodyPr/>
          <a:lstStyle>
            <a:lvl1pPr marL="0" indent="0">
              <a:buNone/>
              <a:defRPr sz="1400">
                <a:solidFill>
                  <a:schemeClr val="tx1">
                    <a:lumMod val="65000"/>
                    <a:lumOff val="35000"/>
                  </a:schemeClr>
                </a:solidFill>
              </a:defRPr>
            </a:lvl1pPr>
            <a:lvl2pPr marL="457200" indent="0">
              <a:buNone/>
              <a:defRPr sz="1400">
                <a:solidFill>
                  <a:schemeClr val="tx1">
                    <a:lumMod val="50000"/>
                    <a:lumOff val="50000"/>
                  </a:schemeClr>
                </a:solidFill>
              </a:defRPr>
            </a:lvl2pPr>
            <a:lvl3pPr marL="914400" indent="0">
              <a:buNone/>
              <a:defRPr sz="1400">
                <a:solidFill>
                  <a:schemeClr val="tx1">
                    <a:lumMod val="50000"/>
                    <a:lumOff val="50000"/>
                  </a:schemeClr>
                </a:solidFill>
              </a:defRPr>
            </a:lvl3pPr>
            <a:lvl4pPr marL="1371600" indent="0">
              <a:buNone/>
              <a:defRPr sz="1400">
                <a:solidFill>
                  <a:schemeClr val="tx1">
                    <a:lumMod val="50000"/>
                    <a:lumOff val="50000"/>
                  </a:schemeClr>
                </a:solidFill>
              </a:defRPr>
            </a:lvl4pPr>
            <a:lvl5pPr marL="1828800" indent="0">
              <a:buNone/>
              <a:defRPr sz="1400">
                <a:solidFill>
                  <a:schemeClr val="tx1">
                    <a:lumMod val="50000"/>
                    <a:lumOff val="50000"/>
                  </a:schemeClr>
                </a:solidFill>
              </a:defRPr>
            </a:lvl5pPr>
          </a:lstStyle>
          <a:p>
            <a:pPr lvl="0"/>
            <a:r>
              <a:rPr lang="en-US"/>
              <a:t>Click to edit Master text styles</a:t>
            </a:r>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280862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F44C9A9-0E74-4918-9B66-273196D2956C}"/>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4FD74D9D-1BEE-4A13-ABAA-5FBA5C4D1BF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831850" y="781050"/>
            <a:ext cx="10515600" cy="676275"/>
          </a:xfrm>
        </p:spPr>
        <p:txBody>
          <a:bodyPr anchor="b">
            <a:normAutofit/>
          </a:bodyPr>
          <a:lstStyle>
            <a:lvl1pPr algn="ctr">
              <a:defRPr sz="4000"/>
            </a:lvl1pPr>
          </a:lstStyle>
          <a:p>
            <a:r>
              <a:rPr lang="en-US" dirty="0"/>
              <a:t>COMPARISON</a:t>
            </a:r>
            <a:endParaRPr lang="ru-RU" dirty="0"/>
          </a:p>
        </p:txBody>
      </p:sp>
      <p:sp>
        <p:nvSpPr>
          <p:cNvPr id="3" name="Text Placeholder 2">
            <a:extLst>
              <a:ext uri="{FF2B5EF4-FFF2-40B4-BE49-F238E27FC236}">
                <a16:creationId xmlns:a16="http://schemas.microsoft.com/office/drawing/2014/main" id="{40DFDBBD-D278-4F5A-BD28-172F5B157E88}"/>
              </a:ext>
            </a:extLst>
          </p:cNvPr>
          <p:cNvSpPr>
            <a:spLocks noGrp="1"/>
          </p:cNvSpPr>
          <p:nvPr>
            <p:ph type="body" idx="1" hasCustomPrompt="1"/>
          </p:nvPr>
        </p:nvSpPr>
        <p:spPr>
          <a:xfrm>
            <a:off x="993286"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 TITLE</a:t>
            </a:r>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830066" y="1898650"/>
            <a:ext cx="10515599" cy="701675"/>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22" name="Graphic 19">
            <a:extLst>
              <a:ext uri="{FF2B5EF4-FFF2-40B4-BE49-F238E27FC236}">
                <a16:creationId xmlns:a16="http://schemas.microsoft.com/office/drawing/2014/main" id="{258EB2BC-F42B-4177-83EB-F2D2BF76129C}"/>
              </a:ext>
            </a:extLst>
          </p:cNvPr>
          <p:cNvSpPr/>
          <p:nvPr userDrawn="1"/>
        </p:nvSpPr>
        <p:spPr>
          <a:xfrm>
            <a:off x="3019044" y="1583026"/>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6155960"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2 TITLE</a:t>
            </a:r>
          </a:p>
        </p:txBody>
      </p:sp>
      <p:sp>
        <p:nvSpPr>
          <p:cNvPr id="28" name="Text Placeholder 26">
            <a:extLst>
              <a:ext uri="{FF2B5EF4-FFF2-40B4-BE49-F238E27FC236}">
                <a16:creationId xmlns:a16="http://schemas.microsoft.com/office/drawing/2014/main" id="{D0525F80-1CD7-406E-A2B0-ACB0CD78A32C}"/>
              </a:ext>
            </a:extLst>
          </p:cNvPr>
          <p:cNvSpPr>
            <a:spLocks noGrp="1"/>
          </p:cNvSpPr>
          <p:nvPr>
            <p:ph type="body" sz="quarter" idx="20"/>
          </p:nvPr>
        </p:nvSpPr>
        <p:spPr>
          <a:xfrm>
            <a:off x="811311"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p:nvPr>
        </p:nvSpPr>
        <p:spPr>
          <a:xfrm>
            <a:off x="5973985"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grpSp>
        <p:nvGrpSpPr>
          <p:cNvPr id="41" name="Graphic 39">
            <a:extLst>
              <a:ext uri="{FF2B5EF4-FFF2-40B4-BE49-F238E27FC236}">
                <a16:creationId xmlns:a16="http://schemas.microsoft.com/office/drawing/2014/main" id="{F4C9083C-573A-4951-8064-8A2074E45857}"/>
              </a:ext>
            </a:extLst>
          </p:cNvPr>
          <p:cNvGrpSpPr/>
          <p:nvPr/>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E24D028E-B0C2-46BA-B6A7-734B26FEA98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1FD2C3DF-070C-48BB-8EC1-3FE31FCD20DC}"/>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F503CC8C-61AD-4DAB-B26E-509EA44669D4}"/>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8BB58BBD-BF4B-44A6-A2C8-AF1BE81D516E}"/>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602EAB3F-89ED-4532-AC15-8D6D0DE40EEB}"/>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714D3737-C4D1-46DE-A197-29A638CA1F3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682737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BE8D45D-1E08-4F59-96CC-EA53D7CA6AB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8E968353-82DA-42A2-88B6-AEFCF124AF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5642753" y="1474969"/>
            <a:ext cx="4395258" cy="676275"/>
          </a:xfrm>
        </p:spPr>
        <p:txBody>
          <a:bodyPr anchor="b">
            <a:normAutofit/>
          </a:bodyPr>
          <a:lstStyle>
            <a:lvl1pPr algn="l">
              <a:defRPr sz="4000"/>
            </a:lvl1pPr>
          </a:lstStyle>
          <a:p>
            <a:r>
              <a:rPr lang="en-US" dirty="0"/>
              <a:t>CHART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5649889" y="2592569"/>
            <a:ext cx="5630885" cy="70167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6126385"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30%</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hasCustomPrompt="1"/>
          </p:nvPr>
        </p:nvSpPr>
        <p:spPr>
          <a:xfrm>
            <a:off x="6126386"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3" name="Text Placeholder 2">
            <a:extLst>
              <a:ext uri="{FF2B5EF4-FFF2-40B4-BE49-F238E27FC236}">
                <a16:creationId xmlns:a16="http://schemas.microsoft.com/office/drawing/2014/main" id="{E9080FED-3BFC-4CCC-8B5A-A2942CA5CF36}"/>
              </a:ext>
            </a:extLst>
          </p:cNvPr>
          <p:cNvSpPr>
            <a:spLocks noGrp="1"/>
          </p:cNvSpPr>
          <p:nvPr>
            <p:ph type="body" idx="22" hasCustomPrompt="1"/>
          </p:nvPr>
        </p:nvSpPr>
        <p:spPr>
          <a:xfrm>
            <a:off x="6126410"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25" name="Text Placeholder 26">
            <a:extLst>
              <a:ext uri="{FF2B5EF4-FFF2-40B4-BE49-F238E27FC236}">
                <a16:creationId xmlns:a16="http://schemas.microsoft.com/office/drawing/2014/main" id="{E7EC8229-D712-4FD1-990B-9212FC211A9B}"/>
              </a:ext>
            </a:extLst>
          </p:cNvPr>
          <p:cNvSpPr>
            <a:spLocks noGrp="1"/>
          </p:cNvSpPr>
          <p:nvPr>
            <p:ph type="body" sz="quarter" idx="23" hasCustomPrompt="1"/>
          </p:nvPr>
        </p:nvSpPr>
        <p:spPr>
          <a:xfrm>
            <a:off x="6126411"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7" name="Text Placeholder 2">
            <a:extLst>
              <a:ext uri="{FF2B5EF4-FFF2-40B4-BE49-F238E27FC236}">
                <a16:creationId xmlns:a16="http://schemas.microsoft.com/office/drawing/2014/main" id="{27341020-DCB7-4CC5-BE55-AAAF421822ED}"/>
              </a:ext>
            </a:extLst>
          </p:cNvPr>
          <p:cNvSpPr>
            <a:spLocks noGrp="1"/>
          </p:cNvSpPr>
          <p:nvPr>
            <p:ph type="body" idx="24" hasCustomPrompt="1"/>
          </p:nvPr>
        </p:nvSpPr>
        <p:spPr>
          <a:xfrm>
            <a:off x="8065899"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25%</a:t>
            </a:r>
          </a:p>
        </p:txBody>
      </p:sp>
      <p:sp>
        <p:nvSpPr>
          <p:cNvPr id="29" name="Text Placeholder 26">
            <a:extLst>
              <a:ext uri="{FF2B5EF4-FFF2-40B4-BE49-F238E27FC236}">
                <a16:creationId xmlns:a16="http://schemas.microsoft.com/office/drawing/2014/main" id="{B1896019-AE20-47E2-AA66-ED9D16B2DAF7}"/>
              </a:ext>
            </a:extLst>
          </p:cNvPr>
          <p:cNvSpPr>
            <a:spLocks noGrp="1"/>
          </p:cNvSpPr>
          <p:nvPr>
            <p:ph type="body" sz="quarter" idx="25" hasCustomPrompt="1"/>
          </p:nvPr>
        </p:nvSpPr>
        <p:spPr>
          <a:xfrm>
            <a:off x="8065900"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2" name="Text Placeholder 2">
            <a:extLst>
              <a:ext uri="{FF2B5EF4-FFF2-40B4-BE49-F238E27FC236}">
                <a16:creationId xmlns:a16="http://schemas.microsoft.com/office/drawing/2014/main" id="{212C49D2-92E0-4567-8BD4-9B8FC0536701}"/>
              </a:ext>
            </a:extLst>
          </p:cNvPr>
          <p:cNvSpPr>
            <a:spLocks noGrp="1"/>
          </p:cNvSpPr>
          <p:nvPr>
            <p:ph type="body" idx="26" hasCustomPrompt="1"/>
          </p:nvPr>
        </p:nvSpPr>
        <p:spPr>
          <a:xfrm>
            <a:off x="8065924"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33" name="Text Placeholder 26">
            <a:extLst>
              <a:ext uri="{FF2B5EF4-FFF2-40B4-BE49-F238E27FC236}">
                <a16:creationId xmlns:a16="http://schemas.microsoft.com/office/drawing/2014/main" id="{6B5DA211-72E1-4B00-AA61-980CE5A34565}"/>
              </a:ext>
            </a:extLst>
          </p:cNvPr>
          <p:cNvSpPr>
            <a:spLocks noGrp="1"/>
          </p:cNvSpPr>
          <p:nvPr>
            <p:ph type="body" sz="quarter" idx="27" hasCustomPrompt="1"/>
          </p:nvPr>
        </p:nvSpPr>
        <p:spPr>
          <a:xfrm>
            <a:off x="8065925"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5" name="Text Placeholder 2">
            <a:extLst>
              <a:ext uri="{FF2B5EF4-FFF2-40B4-BE49-F238E27FC236}">
                <a16:creationId xmlns:a16="http://schemas.microsoft.com/office/drawing/2014/main" id="{A7CF7C63-619A-46EE-AF36-FCA26441A064}"/>
              </a:ext>
            </a:extLst>
          </p:cNvPr>
          <p:cNvSpPr>
            <a:spLocks noGrp="1"/>
          </p:cNvSpPr>
          <p:nvPr>
            <p:ph type="body" idx="28" hasCustomPrompt="1"/>
          </p:nvPr>
        </p:nvSpPr>
        <p:spPr>
          <a:xfrm>
            <a:off x="10005413"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20%</a:t>
            </a:r>
          </a:p>
        </p:txBody>
      </p:sp>
      <p:sp>
        <p:nvSpPr>
          <p:cNvPr id="36" name="Text Placeholder 26">
            <a:extLst>
              <a:ext uri="{FF2B5EF4-FFF2-40B4-BE49-F238E27FC236}">
                <a16:creationId xmlns:a16="http://schemas.microsoft.com/office/drawing/2014/main" id="{92E0EA61-C10D-4760-B03F-F27BCF1FC24C}"/>
              </a:ext>
            </a:extLst>
          </p:cNvPr>
          <p:cNvSpPr>
            <a:spLocks noGrp="1"/>
          </p:cNvSpPr>
          <p:nvPr>
            <p:ph type="body" sz="quarter" idx="29" hasCustomPrompt="1"/>
          </p:nvPr>
        </p:nvSpPr>
        <p:spPr>
          <a:xfrm>
            <a:off x="10005414"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8" name="Text Placeholder 2">
            <a:extLst>
              <a:ext uri="{FF2B5EF4-FFF2-40B4-BE49-F238E27FC236}">
                <a16:creationId xmlns:a16="http://schemas.microsoft.com/office/drawing/2014/main" id="{1A3A14FA-D9E9-4000-B30C-14CADBFE48F6}"/>
              </a:ext>
            </a:extLst>
          </p:cNvPr>
          <p:cNvSpPr>
            <a:spLocks noGrp="1"/>
          </p:cNvSpPr>
          <p:nvPr>
            <p:ph type="body" idx="30" hasCustomPrompt="1"/>
          </p:nvPr>
        </p:nvSpPr>
        <p:spPr>
          <a:xfrm>
            <a:off x="10005438"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5%</a:t>
            </a:r>
          </a:p>
        </p:txBody>
      </p:sp>
      <p:sp>
        <p:nvSpPr>
          <p:cNvPr id="39" name="Text Placeholder 26">
            <a:extLst>
              <a:ext uri="{FF2B5EF4-FFF2-40B4-BE49-F238E27FC236}">
                <a16:creationId xmlns:a16="http://schemas.microsoft.com/office/drawing/2014/main" id="{0FBCB607-92E0-4206-871B-10CAEB3377B3}"/>
              </a:ext>
            </a:extLst>
          </p:cNvPr>
          <p:cNvSpPr>
            <a:spLocks noGrp="1"/>
          </p:cNvSpPr>
          <p:nvPr>
            <p:ph type="body" sz="quarter" idx="31" hasCustomPrompt="1"/>
          </p:nvPr>
        </p:nvSpPr>
        <p:spPr>
          <a:xfrm>
            <a:off x="10005439"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19" name="Chart Placeholder 18">
            <a:extLst>
              <a:ext uri="{FF2B5EF4-FFF2-40B4-BE49-F238E27FC236}">
                <a16:creationId xmlns:a16="http://schemas.microsoft.com/office/drawing/2014/main" id="{08CD548A-F4DA-41C7-BC55-620C696D5A6A}"/>
              </a:ext>
            </a:extLst>
          </p:cNvPr>
          <p:cNvSpPr>
            <a:spLocks noGrp="1"/>
          </p:cNvSpPr>
          <p:nvPr>
            <p:ph type="chart" sz="quarter" idx="32"/>
          </p:nvPr>
        </p:nvSpPr>
        <p:spPr>
          <a:xfrm>
            <a:off x="911225" y="908050"/>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chart</a:t>
            </a:r>
            <a:endParaRPr lang="ru-RU" dirty="0"/>
          </a:p>
        </p:txBody>
      </p:sp>
      <p:grpSp>
        <p:nvGrpSpPr>
          <p:cNvPr id="41" name="Graphic 39">
            <a:extLst>
              <a:ext uri="{FF2B5EF4-FFF2-40B4-BE49-F238E27FC236}">
                <a16:creationId xmlns:a16="http://schemas.microsoft.com/office/drawing/2014/main" id="{D0A213E0-4DC9-4F6A-98B8-21DE9AE2D9B0}"/>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24312820-32BB-4DFC-B775-2031DE03F33E}"/>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F9B4581F-B122-40B8-BE37-64894A713B38}"/>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C7CF8C75-A610-43BA-923F-335A6051357D}"/>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56793F9B-5B71-414E-9CB2-2B76F8308871}"/>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9807DE94-0E8D-4E1B-A7D2-E0F91AF2E54C}"/>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7BC592BA-C191-49B5-8F41-8E14CFFDAC4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0">
            <a:extLst>
              <a:ext uri="{FF2B5EF4-FFF2-40B4-BE49-F238E27FC236}">
                <a16:creationId xmlns:a16="http://schemas.microsoft.com/office/drawing/2014/main" id="{33AA43FA-C2DC-406C-BFE6-A2A804112236}"/>
              </a:ext>
            </a:extLst>
          </p:cNvPr>
          <p:cNvSpPr/>
          <p:nvPr/>
        </p:nvSpPr>
        <p:spPr>
          <a:xfrm>
            <a:off x="5731819" y="2267879"/>
            <a:ext cx="3016875" cy="165305"/>
          </a:xfrm>
          <a:custGeom>
            <a:avLst/>
            <a:gdLst>
              <a:gd name="connsiteX0" fmla="*/ 2957222 w 3016875"/>
              <a:gd name="connsiteY0" fmla="*/ 159503 h 165304"/>
              <a:gd name="connsiteX1" fmla="*/ 71329 w 3016875"/>
              <a:gd name="connsiteY1" fmla="*/ 159503 h 165304"/>
              <a:gd name="connsiteX2" fmla="*/ 9059 w 3016875"/>
              <a:gd name="connsiteY2" fmla="*/ 84480 h 165304"/>
              <a:gd name="connsiteX3" fmla="*/ 9059 w 3016875"/>
              <a:gd name="connsiteY3" fmla="*/ 84480 h 165304"/>
              <a:gd name="connsiteX4" fmla="*/ 71329 w 3016875"/>
              <a:gd name="connsiteY4" fmla="*/ 10729 h 165304"/>
              <a:gd name="connsiteX5" fmla="*/ 2956149 w 3016875"/>
              <a:gd name="connsiteY5" fmla="*/ 10729 h 165304"/>
              <a:gd name="connsiteX6" fmla="*/ 3018419 w 3016875"/>
              <a:gd name="connsiteY6" fmla="*/ 84480 h 165304"/>
              <a:gd name="connsiteX7" fmla="*/ 3018419 w 3016875"/>
              <a:gd name="connsiteY7" fmla="*/ 84480 h 165304"/>
              <a:gd name="connsiteX8" fmla="*/ 2957222 w 3016875"/>
              <a:gd name="connsiteY8" fmla="*/ 159503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6875" h="165304">
                <a:moveTo>
                  <a:pt x="2957222" y="159503"/>
                </a:moveTo>
                <a:lnTo>
                  <a:pt x="71329" y="159503"/>
                </a:lnTo>
                <a:cubicBezTo>
                  <a:pt x="36973" y="159503"/>
                  <a:pt x="9059" y="125171"/>
                  <a:pt x="9059" y="84480"/>
                </a:cubicBezTo>
                <a:lnTo>
                  <a:pt x="9059" y="84480"/>
                </a:lnTo>
                <a:cubicBezTo>
                  <a:pt x="9059" y="43790"/>
                  <a:pt x="36973" y="10729"/>
                  <a:pt x="71329" y="10729"/>
                </a:cubicBezTo>
                <a:lnTo>
                  <a:pt x="2956149" y="10729"/>
                </a:lnTo>
                <a:cubicBezTo>
                  <a:pt x="2990505" y="10729"/>
                  <a:pt x="3018419" y="43790"/>
                  <a:pt x="3018419" y="84480"/>
                </a:cubicBezTo>
                <a:lnTo>
                  <a:pt x="3018419" y="84480"/>
                </a:lnTo>
                <a:cubicBezTo>
                  <a:pt x="3019492" y="125171"/>
                  <a:pt x="2991578" y="159503"/>
                  <a:pt x="2957222" y="159503"/>
                </a:cubicBezTo>
                <a:close/>
              </a:path>
            </a:pathLst>
          </a:custGeom>
          <a:gradFill>
            <a:gsLst>
              <a:gs pos="0">
                <a:schemeClr val="accent1"/>
              </a:gs>
              <a:gs pos="100000">
                <a:schemeClr val="accent3"/>
              </a:gs>
            </a:gsLst>
            <a:lin ang="0" scaled="1"/>
          </a:gradFill>
          <a:ln w="10716" cap="flat">
            <a:noFill/>
            <a:prstDash val="solid"/>
            <a:miter/>
          </a:ln>
        </p:spPr>
        <p:txBody>
          <a:bodyPr rtlCol="0" anchor="ctr"/>
          <a:lstStyle/>
          <a:p>
            <a:endParaRPr lang="ru-RU" dirty="0"/>
          </a:p>
        </p:txBody>
      </p:sp>
    </p:spTree>
    <p:extLst>
      <p:ext uri="{BB962C8B-B14F-4D97-AF65-F5344CB8AC3E}">
        <p14:creationId xmlns:p14="http://schemas.microsoft.com/office/powerpoint/2010/main" val="3040955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52" name="Oval 51">
            <a:extLst>
              <a:ext uri="{FF2B5EF4-FFF2-40B4-BE49-F238E27FC236}">
                <a16:creationId xmlns:a16="http://schemas.microsoft.com/office/drawing/2014/main" id="{F21AF1E2-466C-487E-86AF-CA6FFFCA272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3" name="Graphic 12">
            <a:extLst>
              <a:ext uri="{FF2B5EF4-FFF2-40B4-BE49-F238E27FC236}">
                <a16:creationId xmlns:a16="http://schemas.microsoft.com/office/drawing/2014/main" id="{531F1BC1-79BD-45BA-B27E-7A2C62A65EC9}"/>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811744" y="2134675"/>
            <a:ext cx="3403308" cy="676275"/>
          </a:xfrm>
        </p:spPr>
        <p:txBody>
          <a:bodyPr anchor="b">
            <a:normAutofit/>
          </a:bodyPr>
          <a:lstStyle>
            <a:lvl1pPr algn="l">
              <a:defRPr sz="4000"/>
            </a:lvl1pPr>
          </a:lstStyle>
          <a:p>
            <a:r>
              <a:rPr lang="en-US" dirty="0"/>
              <a:t>TABLE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809405" y="3252275"/>
            <a:ext cx="3396171" cy="1846732"/>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18" name="Table Placeholder 17">
            <a:extLst>
              <a:ext uri="{FF2B5EF4-FFF2-40B4-BE49-F238E27FC236}">
                <a16:creationId xmlns:a16="http://schemas.microsoft.com/office/drawing/2014/main" id="{3AF64257-E00C-4FE5-925B-A78911D1D2B9}"/>
              </a:ext>
            </a:extLst>
          </p:cNvPr>
          <p:cNvSpPr>
            <a:spLocks noGrp="1"/>
          </p:cNvSpPr>
          <p:nvPr>
            <p:ph type="tbl" sz="quarter" idx="17"/>
          </p:nvPr>
        </p:nvSpPr>
        <p:spPr>
          <a:xfrm>
            <a:off x="4724400" y="1493214"/>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table</a:t>
            </a:r>
            <a:endParaRPr lang="ru-RU" dirty="0"/>
          </a:p>
        </p:txBody>
      </p:sp>
      <p:grpSp>
        <p:nvGrpSpPr>
          <p:cNvPr id="45" name="Graphic 39">
            <a:extLst>
              <a:ext uri="{FF2B5EF4-FFF2-40B4-BE49-F238E27FC236}">
                <a16:creationId xmlns:a16="http://schemas.microsoft.com/office/drawing/2014/main" id="{2B29CFAD-7DFA-43C8-BC78-F666303C4A65}"/>
              </a:ext>
            </a:extLst>
          </p:cNvPr>
          <p:cNvGrpSpPr/>
          <p:nvPr userDrawn="1"/>
        </p:nvGrpSpPr>
        <p:grpSpPr>
          <a:xfrm flipH="1">
            <a:off x="-3477" y="0"/>
            <a:ext cx="2188800" cy="1933794"/>
            <a:chOff x="10003200" y="0"/>
            <a:chExt cx="2188800" cy="1933794"/>
          </a:xfrm>
        </p:grpSpPr>
        <p:sp>
          <p:nvSpPr>
            <p:cNvPr id="46" name="Freeform: Shape 45">
              <a:extLst>
                <a:ext uri="{FF2B5EF4-FFF2-40B4-BE49-F238E27FC236}">
                  <a16:creationId xmlns:a16="http://schemas.microsoft.com/office/drawing/2014/main" id="{7709766F-07C2-47E0-94AE-482595B63D17}"/>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29F02ED7-2803-4FC7-8D17-DB9AF81B2257}"/>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8" name="Freeform: Shape 47">
              <a:extLst>
                <a:ext uri="{FF2B5EF4-FFF2-40B4-BE49-F238E27FC236}">
                  <a16:creationId xmlns:a16="http://schemas.microsoft.com/office/drawing/2014/main" id="{6715C276-3245-4E87-976F-10DC35AF0E89}"/>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9" name="Freeform: Shape 48">
              <a:extLst>
                <a:ext uri="{FF2B5EF4-FFF2-40B4-BE49-F238E27FC236}">
                  <a16:creationId xmlns:a16="http://schemas.microsoft.com/office/drawing/2014/main" id="{4D4F9402-D548-4465-B31D-5C89E49D8F2D}"/>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50" name="Freeform: Shape 49">
              <a:extLst>
                <a:ext uri="{FF2B5EF4-FFF2-40B4-BE49-F238E27FC236}">
                  <a16:creationId xmlns:a16="http://schemas.microsoft.com/office/drawing/2014/main" id="{64C16800-96DF-4B5C-B15B-EB27E1475EB3}"/>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51" name="Freeform: Shape 50">
              <a:extLst>
                <a:ext uri="{FF2B5EF4-FFF2-40B4-BE49-F238E27FC236}">
                  <a16:creationId xmlns:a16="http://schemas.microsoft.com/office/drawing/2014/main" id="{AE9DBF7F-0A02-4C85-A28D-3C88C66B3486}"/>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4">
            <a:extLst>
              <a:ext uri="{FF2B5EF4-FFF2-40B4-BE49-F238E27FC236}">
                <a16:creationId xmlns:a16="http://schemas.microsoft.com/office/drawing/2014/main" id="{A1820133-6B1B-4297-8A79-2E89B2C7199B}"/>
              </a:ext>
            </a:extLst>
          </p:cNvPr>
          <p:cNvSpPr/>
          <p:nvPr/>
        </p:nvSpPr>
        <p:spPr>
          <a:xfrm>
            <a:off x="895660" y="2912161"/>
            <a:ext cx="2781900" cy="165305"/>
          </a:xfrm>
          <a:custGeom>
            <a:avLst/>
            <a:gdLst>
              <a:gd name="connsiteX0" fmla="*/ 2726257 w 2781900"/>
              <a:gd name="connsiteY0" fmla="*/ 158686 h 165304"/>
              <a:gd name="connsiteX1" fmla="*/ 65137 w 2781900"/>
              <a:gd name="connsiteY1" fmla="*/ 158686 h 165304"/>
              <a:gd name="connsiteX2" fmla="*/ 7717 w 2781900"/>
              <a:gd name="connsiteY2" fmla="*/ 83663 h 165304"/>
              <a:gd name="connsiteX3" fmla="*/ 7717 w 2781900"/>
              <a:gd name="connsiteY3" fmla="*/ 83663 h 165304"/>
              <a:gd name="connsiteX4" fmla="*/ 65137 w 2781900"/>
              <a:gd name="connsiteY4" fmla="*/ 9911 h 165304"/>
              <a:gd name="connsiteX5" fmla="*/ 2725267 w 2781900"/>
              <a:gd name="connsiteY5" fmla="*/ 9911 h 165304"/>
              <a:gd name="connsiteX6" fmla="*/ 2782687 w 2781900"/>
              <a:gd name="connsiteY6" fmla="*/ 83663 h 165304"/>
              <a:gd name="connsiteX7" fmla="*/ 2782687 w 2781900"/>
              <a:gd name="connsiteY7" fmla="*/ 83663 h 165304"/>
              <a:gd name="connsiteX8" fmla="*/ 2726257 w 2781900"/>
              <a:gd name="connsiteY8" fmla="*/ 158686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1900" h="165304">
                <a:moveTo>
                  <a:pt x="2726257" y="158686"/>
                </a:moveTo>
                <a:lnTo>
                  <a:pt x="65137" y="158686"/>
                </a:lnTo>
                <a:cubicBezTo>
                  <a:pt x="33457" y="158686"/>
                  <a:pt x="7717" y="124353"/>
                  <a:pt x="7717" y="83663"/>
                </a:cubicBezTo>
                <a:lnTo>
                  <a:pt x="7717" y="83663"/>
                </a:lnTo>
                <a:cubicBezTo>
                  <a:pt x="7717" y="42972"/>
                  <a:pt x="33457" y="9911"/>
                  <a:pt x="65137" y="9911"/>
                </a:cubicBezTo>
                <a:lnTo>
                  <a:pt x="2725267" y="9911"/>
                </a:lnTo>
                <a:cubicBezTo>
                  <a:pt x="2756947" y="9911"/>
                  <a:pt x="2782687" y="42972"/>
                  <a:pt x="2782687" y="83663"/>
                </a:cubicBezTo>
                <a:lnTo>
                  <a:pt x="2782687" y="83663"/>
                </a:lnTo>
                <a:cubicBezTo>
                  <a:pt x="2783677" y="124353"/>
                  <a:pt x="2757937" y="158686"/>
                  <a:pt x="2726257" y="158686"/>
                </a:cubicBezTo>
                <a:close/>
              </a:path>
            </a:pathLst>
          </a:custGeom>
          <a:gradFill>
            <a:gsLst>
              <a:gs pos="0">
                <a:schemeClr val="accent1"/>
              </a:gs>
              <a:gs pos="100000">
                <a:schemeClr val="accent3"/>
              </a:gs>
            </a:gsLst>
            <a:lin ang="0" scaled="1"/>
          </a:gradFill>
          <a:ln w="9899" cap="flat">
            <a:noFill/>
            <a:prstDash val="solid"/>
            <a:miter/>
          </a:ln>
        </p:spPr>
        <p:txBody>
          <a:bodyPr rtlCol="0" anchor="ctr"/>
          <a:lstStyle/>
          <a:p>
            <a:endParaRPr lang="ru-RU" dirty="0"/>
          </a:p>
        </p:txBody>
      </p:sp>
    </p:spTree>
    <p:extLst>
      <p:ext uri="{BB962C8B-B14F-4D97-AF65-F5344CB8AC3E}">
        <p14:creationId xmlns:p14="http://schemas.microsoft.com/office/powerpoint/2010/main" val="1336220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51" name="Picture Placeholder 50">
            <a:extLst>
              <a:ext uri="{FF2B5EF4-FFF2-40B4-BE49-F238E27FC236}">
                <a16:creationId xmlns:a16="http://schemas.microsoft.com/office/drawing/2014/main" id="{3767FEE9-DC75-4465-BA6B-06E00CF6A27B}"/>
              </a:ext>
            </a:extLst>
          </p:cNvPr>
          <p:cNvSpPr>
            <a:spLocks noGrp="1"/>
          </p:cNvSpPr>
          <p:nvPr>
            <p:ph type="pic" sz="quarter" idx="17"/>
          </p:nvPr>
        </p:nvSpPr>
        <p:spPr>
          <a:xfrm>
            <a:off x="0" y="1"/>
            <a:ext cx="12190660" cy="5569499"/>
          </a:xfrm>
          <a:custGeom>
            <a:avLst/>
            <a:gdLst>
              <a:gd name="connsiteX0" fmla="*/ 0 w 12190660"/>
              <a:gd name="connsiteY0" fmla="*/ 0 h 5569499"/>
              <a:gd name="connsiteX1" fmla="*/ 10154649 w 12190660"/>
              <a:gd name="connsiteY1" fmla="*/ 0 h 5569499"/>
              <a:gd name="connsiteX2" fmla="*/ 7708389 w 12190660"/>
              <a:gd name="connsiteY2" fmla="*/ 1206619 h 5569499"/>
              <a:gd name="connsiteX3" fmla="*/ 7464525 w 12190660"/>
              <a:gd name="connsiteY3" fmla="*/ 1403488 h 5569499"/>
              <a:gd name="connsiteX4" fmla="*/ 7401019 w 12190660"/>
              <a:gd name="connsiteY4" fmla="*/ 1973774 h 5569499"/>
              <a:gd name="connsiteX5" fmla="*/ 7409910 w 12190660"/>
              <a:gd name="connsiteY5" fmla="*/ 1991556 h 5569499"/>
              <a:gd name="connsiteX6" fmla="*/ 7600428 w 12190660"/>
              <a:gd name="connsiteY6" fmla="*/ 2204937 h 5569499"/>
              <a:gd name="connsiteX7" fmla="*/ 7891287 w 12190660"/>
              <a:gd name="connsiteY7" fmla="*/ 2295116 h 5569499"/>
              <a:gd name="connsiteX8" fmla="*/ 8205008 w 12190660"/>
              <a:gd name="connsiteY8" fmla="*/ 2213828 h 5569499"/>
              <a:gd name="connsiteX9" fmla="*/ 12190660 w 12190660"/>
              <a:gd name="connsiteY9" fmla="*/ 248944 h 5569499"/>
              <a:gd name="connsiteX10" fmla="*/ 12190660 w 12190660"/>
              <a:gd name="connsiteY10" fmla="*/ 449624 h 5569499"/>
              <a:gd name="connsiteX11" fmla="*/ 10261340 w 12190660"/>
              <a:gd name="connsiteY11" fmla="*/ 1400948 h 5569499"/>
              <a:gd name="connsiteX12" fmla="*/ 9931108 w 12190660"/>
              <a:gd name="connsiteY12" fmla="*/ 1680375 h 5569499"/>
              <a:gd name="connsiteX13" fmla="*/ 9879032 w 12190660"/>
              <a:gd name="connsiteY13" fmla="*/ 2528819 h 5569499"/>
              <a:gd name="connsiteX14" fmla="*/ 9893004 w 12190660"/>
              <a:gd name="connsiteY14" fmla="*/ 2556762 h 5569499"/>
              <a:gd name="connsiteX15" fmla="*/ 10172431 w 12190660"/>
              <a:gd name="connsiteY15" fmla="*/ 2886994 h 5569499"/>
              <a:gd name="connsiteX16" fmla="*/ 10618245 w 12190660"/>
              <a:gd name="connsiteY16" fmla="*/ 3041950 h 5569499"/>
              <a:gd name="connsiteX17" fmla="*/ 11019604 w 12190660"/>
              <a:gd name="connsiteY17" fmla="*/ 2939069 h 5569499"/>
              <a:gd name="connsiteX18" fmla="*/ 12190660 w 12190660"/>
              <a:gd name="connsiteY18" fmla="*/ 2362433 h 5569499"/>
              <a:gd name="connsiteX19" fmla="*/ 12190660 w 12190660"/>
              <a:gd name="connsiteY19" fmla="*/ 5569499 h 5569499"/>
              <a:gd name="connsiteX20" fmla="*/ 0 w 12190660"/>
              <a:gd name="connsiteY20" fmla="*/ 5569499 h 5569499"/>
              <a:gd name="connsiteX21" fmla="*/ 0 w 12190660"/>
              <a:gd name="connsiteY21" fmla="*/ 4872200 h 5569499"/>
              <a:gd name="connsiteX22" fmla="*/ 1553363 w 12190660"/>
              <a:gd name="connsiteY22" fmla="*/ 4107584 h 5569499"/>
              <a:gd name="connsiteX23" fmla="*/ 1698157 w 12190660"/>
              <a:gd name="connsiteY23" fmla="*/ 3842128 h 5569499"/>
              <a:gd name="connsiteX24" fmla="*/ 1695617 w 12190660"/>
              <a:gd name="connsiteY24" fmla="*/ 3835778 h 5569499"/>
              <a:gd name="connsiteX25" fmla="*/ 1693077 w 12190660"/>
              <a:gd name="connsiteY25" fmla="*/ 3831968 h 5569499"/>
              <a:gd name="connsiteX26" fmla="*/ 2488175 w 12190660"/>
              <a:gd name="connsiteY26" fmla="*/ 3439499 h 5569499"/>
              <a:gd name="connsiteX27" fmla="*/ 2795545 w 12190660"/>
              <a:gd name="connsiteY27" fmla="*/ 2672343 h 5569499"/>
              <a:gd name="connsiteX28" fmla="*/ 2786654 w 12190660"/>
              <a:gd name="connsiteY28" fmla="*/ 2654561 h 5569499"/>
              <a:gd name="connsiteX29" fmla="*/ 1991556 w 12190660"/>
              <a:gd name="connsiteY29" fmla="*/ 2432290 h 5569499"/>
              <a:gd name="connsiteX30" fmla="*/ 0 w 12190660"/>
              <a:gd name="connsiteY30" fmla="*/ 3414096 h 556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0660" h="5569499">
                <a:moveTo>
                  <a:pt x="0" y="0"/>
                </a:moveTo>
                <a:lnTo>
                  <a:pt x="10154649" y="0"/>
                </a:lnTo>
                <a:lnTo>
                  <a:pt x="7708389" y="1206619"/>
                </a:lnTo>
                <a:cubicBezTo>
                  <a:pt x="7703308" y="1210429"/>
                  <a:pt x="7569945" y="1276476"/>
                  <a:pt x="7464525" y="1403488"/>
                </a:cubicBezTo>
                <a:cubicBezTo>
                  <a:pt x="7365455" y="1522880"/>
                  <a:pt x="7275276" y="1718479"/>
                  <a:pt x="7401019" y="1973774"/>
                </a:cubicBezTo>
                <a:lnTo>
                  <a:pt x="7409910" y="1991556"/>
                </a:lnTo>
                <a:cubicBezTo>
                  <a:pt x="7412449" y="1996637"/>
                  <a:pt x="7472145" y="2117298"/>
                  <a:pt x="7600428" y="2204937"/>
                </a:cubicBezTo>
                <a:cubicBezTo>
                  <a:pt x="7669015" y="2251932"/>
                  <a:pt x="7766815" y="2295116"/>
                  <a:pt x="7891287" y="2295116"/>
                </a:cubicBezTo>
                <a:cubicBezTo>
                  <a:pt x="7981466" y="2295116"/>
                  <a:pt x="8085616" y="2272254"/>
                  <a:pt x="8205008" y="2213828"/>
                </a:cubicBezTo>
                <a:lnTo>
                  <a:pt x="12190660" y="248944"/>
                </a:lnTo>
                <a:lnTo>
                  <a:pt x="12190660" y="449624"/>
                </a:lnTo>
                <a:lnTo>
                  <a:pt x="10261340" y="1400948"/>
                </a:lnTo>
                <a:cubicBezTo>
                  <a:pt x="10253719" y="1404758"/>
                  <a:pt x="10070821" y="1496207"/>
                  <a:pt x="9931108" y="1680375"/>
                </a:cubicBezTo>
                <a:cubicBezTo>
                  <a:pt x="9801555" y="1853112"/>
                  <a:pt x="9687243" y="2138891"/>
                  <a:pt x="9879032" y="2528819"/>
                </a:cubicBezTo>
                <a:lnTo>
                  <a:pt x="9893004" y="2556762"/>
                </a:lnTo>
                <a:cubicBezTo>
                  <a:pt x="9896814" y="2564382"/>
                  <a:pt x="9988263" y="2747281"/>
                  <a:pt x="10172431" y="2886994"/>
                </a:cubicBezTo>
                <a:cubicBezTo>
                  <a:pt x="10277852" y="2967012"/>
                  <a:pt x="10427726" y="3041950"/>
                  <a:pt x="10618245" y="3041950"/>
                </a:cubicBezTo>
                <a:cubicBezTo>
                  <a:pt x="10736366" y="3041950"/>
                  <a:pt x="10869730" y="3012737"/>
                  <a:pt x="11019604" y="2939069"/>
                </a:cubicBezTo>
                <a:lnTo>
                  <a:pt x="12190660" y="2362433"/>
                </a:lnTo>
                <a:lnTo>
                  <a:pt x="12190660" y="5569499"/>
                </a:lnTo>
                <a:lnTo>
                  <a:pt x="0" y="5569499"/>
                </a:lnTo>
                <a:lnTo>
                  <a:pt x="0" y="4872200"/>
                </a:lnTo>
                <a:lnTo>
                  <a:pt x="1553363" y="4107584"/>
                </a:lnTo>
                <a:cubicBezTo>
                  <a:pt x="1553363" y="4107584"/>
                  <a:pt x="1775635" y="3998354"/>
                  <a:pt x="1698157" y="3842128"/>
                </a:cubicBezTo>
                <a:lnTo>
                  <a:pt x="1695617" y="3835778"/>
                </a:lnTo>
                <a:cubicBezTo>
                  <a:pt x="1695617" y="3835778"/>
                  <a:pt x="1694347" y="3834508"/>
                  <a:pt x="1693077" y="3831968"/>
                </a:cubicBezTo>
                <a:lnTo>
                  <a:pt x="2488175" y="3439499"/>
                </a:lnTo>
                <a:cubicBezTo>
                  <a:pt x="2493255" y="3435688"/>
                  <a:pt x="3036869" y="3161341"/>
                  <a:pt x="2795545" y="2672343"/>
                </a:cubicBezTo>
                <a:lnTo>
                  <a:pt x="2786654" y="2654561"/>
                </a:lnTo>
                <a:cubicBezTo>
                  <a:pt x="2784114" y="2649481"/>
                  <a:pt x="2536440" y="2163023"/>
                  <a:pt x="1991556" y="2432290"/>
                </a:cubicBezTo>
                <a:lnTo>
                  <a:pt x="0" y="3414096"/>
                </a:ln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46" name="Freeform: Shape 45">
            <a:extLst>
              <a:ext uri="{FF2B5EF4-FFF2-40B4-BE49-F238E27FC236}">
                <a16:creationId xmlns:a16="http://schemas.microsoft.com/office/drawing/2014/main" id="{3A0902BC-58E0-4395-9D80-6CF5CA0FAAB0}"/>
              </a:ext>
            </a:extLst>
          </p:cNvPr>
          <p:cNvSpPr/>
          <p:nvPr/>
        </p:nvSpPr>
        <p:spPr>
          <a:xfrm>
            <a:off x="7345849" y="-12701"/>
            <a:ext cx="4851878" cy="2298926"/>
          </a:xfrm>
          <a:custGeom>
            <a:avLst/>
            <a:gdLst>
              <a:gd name="connsiteX0" fmla="*/ 4844811 w 4851877"/>
              <a:gd name="connsiteY0" fmla="*/ 12701 h 2298926"/>
              <a:gd name="connsiteX1" fmla="*/ 2851985 w 4851877"/>
              <a:gd name="connsiteY1" fmla="*/ 12701 h 2298926"/>
              <a:gd name="connsiteX2" fmla="*/ 371430 w 4851877"/>
              <a:gd name="connsiteY2" fmla="*/ 1235832 h 2298926"/>
              <a:gd name="connsiteX3" fmla="*/ 72951 w 4851877"/>
              <a:gd name="connsiteY3" fmla="*/ 1977585 h 2298926"/>
              <a:gd name="connsiteX4" fmla="*/ 81842 w 4851877"/>
              <a:gd name="connsiteY4" fmla="*/ 1995367 h 2298926"/>
              <a:gd name="connsiteX5" fmla="*/ 851538 w 4851877"/>
              <a:gd name="connsiteY5" fmla="*/ 2210018 h 2298926"/>
              <a:gd name="connsiteX6" fmla="*/ 4844811 w 4851877"/>
              <a:gd name="connsiteY6" fmla="*/ 240054 h 2298926"/>
              <a:gd name="connsiteX7" fmla="*/ 4844811 w 4851877"/>
              <a:gd name="connsiteY7" fmla="*/ 12701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98926">
                <a:moveTo>
                  <a:pt x="4844811" y="12701"/>
                </a:moveTo>
                <a:lnTo>
                  <a:pt x="2851985" y="12701"/>
                </a:lnTo>
                <a:lnTo>
                  <a:pt x="371430" y="1235832"/>
                </a:lnTo>
                <a:cubicBezTo>
                  <a:pt x="371430" y="1235832"/>
                  <a:pt x="-163292" y="1500018"/>
                  <a:pt x="72951" y="1977585"/>
                </a:cubicBezTo>
                <a:lnTo>
                  <a:pt x="81842" y="1995367"/>
                </a:lnTo>
                <a:cubicBezTo>
                  <a:pt x="81842" y="1995367"/>
                  <a:pt x="316815" y="2472934"/>
                  <a:pt x="851538" y="2210018"/>
                </a:cubicBezTo>
                <a:lnTo>
                  <a:pt x="4844811" y="240054"/>
                </a:lnTo>
                <a:lnTo>
                  <a:pt x="4844811" y="12701"/>
                </a:lnTo>
                <a:close/>
              </a:path>
            </a:pathLst>
          </a:custGeom>
          <a:solidFill>
            <a:schemeClr val="accent1"/>
          </a:solidFill>
          <a:ln w="12700" cap="flat">
            <a:noFill/>
            <a:prstDash val="solid"/>
            <a:miter/>
          </a:ln>
        </p:spPr>
        <p:txBody>
          <a:bodyPr rtlCol="0" anchor="ctr"/>
          <a:lstStyle/>
          <a:p>
            <a:endParaRPr lang="ru-RU"/>
          </a:p>
        </p:txBody>
      </p:sp>
      <p:sp>
        <p:nvSpPr>
          <p:cNvPr id="47" name="Freeform: Shape 46">
            <a:extLst>
              <a:ext uri="{FF2B5EF4-FFF2-40B4-BE49-F238E27FC236}">
                <a16:creationId xmlns:a16="http://schemas.microsoft.com/office/drawing/2014/main" id="{5DCE3DA5-C000-4DAD-8FCD-9A285AB48C83}"/>
              </a:ext>
            </a:extLst>
          </p:cNvPr>
          <p:cNvSpPr/>
          <p:nvPr/>
        </p:nvSpPr>
        <p:spPr>
          <a:xfrm>
            <a:off x="9782306" y="458515"/>
            <a:ext cx="2413238" cy="2578354"/>
          </a:xfrm>
          <a:custGeom>
            <a:avLst/>
            <a:gdLst>
              <a:gd name="connsiteX0" fmla="*/ 2408354 w 2413237"/>
              <a:gd name="connsiteY0" fmla="*/ 12701 h 2578353"/>
              <a:gd name="connsiteX1" fmla="*/ 487924 w 2413237"/>
              <a:gd name="connsiteY1" fmla="*/ 960215 h 2578353"/>
              <a:gd name="connsiteX2" fmla="*/ 113238 w 2413237"/>
              <a:gd name="connsiteY2" fmla="*/ 2062683 h 2578353"/>
              <a:gd name="connsiteX3" fmla="*/ 127209 w 2413237"/>
              <a:gd name="connsiteY3" fmla="*/ 2090626 h 2578353"/>
              <a:gd name="connsiteX4" fmla="*/ 1229678 w 2413237"/>
              <a:gd name="connsiteY4" fmla="*/ 2465313 h 2578353"/>
              <a:gd name="connsiteX5" fmla="*/ 2408354 w 2413237"/>
              <a:gd name="connsiteY5" fmla="*/ 1883595 h 2578353"/>
              <a:gd name="connsiteX6" fmla="*/ 2408354 w 2413237"/>
              <a:gd name="connsiteY6" fmla="*/ 12701 h 257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3">
                <a:moveTo>
                  <a:pt x="2408354" y="12701"/>
                </a:moveTo>
                <a:lnTo>
                  <a:pt x="487924" y="960215"/>
                </a:lnTo>
                <a:cubicBezTo>
                  <a:pt x="487924" y="960215"/>
                  <a:pt x="-250018" y="1324740"/>
                  <a:pt x="113238" y="2062683"/>
                </a:cubicBezTo>
                <a:lnTo>
                  <a:pt x="127209" y="2090626"/>
                </a:lnTo>
                <a:cubicBezTo>
                  <a:pt x="127209" y="2090626"/>
                  <a:pt x="491735" y="2828568"/>
                  <a:pt x="1229678" y="2465313"/>
                </a:cubicBezTo>
                <a:lnTo>
                  <a:pt x="2408354" y="1883595"/>
                </a:lnTo>
                <a:lnTo>
                  <a:pt x="2408354" y="12701"/>
                </a:lnTo>
                <a:close/>
              </a:path>
            </a:pathLst>
          </a:custGeom>
          <a:solidFill>
            <a:schemeClr val="accent3"/>
          </a:solidFill>
          <a:ln w="12700" cap="flat">
            <a:noFill/>
            <a:prstDash val="solid"/>
            <a:miter/>
          </a:ln>
        </p:spPr>
        <p:txBody>
          <a:bodyPr rtlCol="0" anchor="ctr"/>
          <a:lstStyle/>
          <a:p>
            <a:endParaRPr lang="ru-RU"/>
          </a:p>
        </p:txBody>
      </p:sp>
      <p:sp>
        <p:nvSpPr>
          <p:cNvPr id="45" name="Freeform: Shape 44">
            <a:extLst>
              <a:ext uri="{FF2B5EF4-FFF2-40B4-BE49-F238E27FC236}">
                <a16:creationId xmlns:a16="http://schemas.microsoft.com/office/drawing/2014/main" id="{EAE88C29-9AC8-4A6D-9141-98B2210C7466}"/>
              </a:ext>
            </a:extLst>
          </p:cNvPr>
          <p:cNvSpPr/>
          <p:nvPr/>
        </p:nvSpPr>
        <p:spPr>
          <a:xfrm>
            <a:off x="-12701" y="2355829"/>
            <a:ext cx="2857781" cy="2298926"/>
          </a:xfrm>
          <a:custGeom>
            <a:avLst/>
            <a:gdLst>
              <a:gd name="connsiteX0" fmla="*/ 2782844 w 2857781"/>
              <a:gd name="connsiteY0" fmla="*/ 306353 h 2298926"/>
              <a:gd name="connsiteX1" fmla="*/ 2013148 w 2857781"/>
              <a:gd name="connsiteY1" fmla="*/ 91702 h 2298926"/>
              <a:gd name="connsiteX2" fmla="*/ 12701 w 2857781"/>
              <a:gd name="connsiteY2" fmla="*/ 1078589 h 2298926"/>
              <a:gd name="connsiteX3" fmla="*/ 12701 w 2857781"/>
              <a:gd name="connsiteY3" fmla="*/ 2289019 h 2298926"/>
              <a:gd name="connsiteX4" fmla="*/ 2491985 w 2857781"/>
              <a:gd name="connsiteY4" fmla="*/ 1065888 h 2298926"/>
              <a:gd name="connsiteX5" fmla="*/ 2790465 w 2857781"/>
              <a:gd name="connsiteY5" fmla="*/ 324135 h 2298926"/>
              <a:gd name="connsiteX6" fmla="*/ 2782844 w 2857781"/>
              <a:gd name="connsiteY6" fmla="*/ 306353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781" h="2298926">
                <a:moveTo>
                  <a:pt x="2782844" y="306353"/>
                </a:moveTo>
                <a:cubicBezTo>
                  <a:pt x="2782844" y="306353"/>
                  <a:pt x="2547871" y="-171214"/>
                  <a:pt x="2013148" y="91702"/>
                </a:cubicBezTo>
                <a:lnTo>
                  <a:pt x="12701" y="1078589"/>
                </a:lnTo>
                <a:lnTo>
                  <a:pt x="12701" y="2289019"/>
                </a:lnTo>
                <a:lnTo>
                  <a:pt x="2491985" y="1065888"/>
                </a:lnTo>
                <a:cubicBezTo>
                  <a:pt x="2491985" y="1065888"/>
                  <a:pt x="3026708" y="801702"/>
                  <a:pt x="2790465" y="324135"/>
                </a:cubicBezTo>
                <a:lnTo>
                  <a:pt x="2782844" y="306353"/>
                </a:lnTo>
                <a:close/>
              </a:path>
            </a:pathLst>
          </a:custGeom>
          <a:solidFill>
            <a:schemeClr val="accent3"/>
          </a:solidFill>
          <a:ln w="12700" cap="flat">
            <a:noFill/>
            <a:prstDash val="solid"/>
            <a:miter/>
          </a:ln>
        </p:spPr>
        <p:txBody>
          <a:bodyPr rtlCol="0" anchor="ctr"/>
          <a:lstStyle/>
          <a:p>
            <a:endParaRPr lang="ru-RU"/>
          </a:p>
        </p:txBody>
      </p:sp>
      <p:sp>
        <p:nvSpPr>
          <p:cNvPr id="24" name="Oval 23">
            <a:extLst>
              <a:ext uri="{FF2B5EF4-FFF2-40B4-BE49-F238E27FC236}">
                <a16:creationId xmlns:a16="http://schemas.microsoft.com/office/drawing/2014/main" id="{7F8CA5B8-0BAD-4554-87FE-E0910E6CD5C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id="{12CBB0CF-5FCC-4507-BD7B-C02386D2A23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0B9CB2BB-1ED9-489E-8AC7-2A8D8459E388}"/>
              </a:ext>
            </a:extLst>
          </p:cNvPr>
          <p:cNvSpPr>
            <a:spLocks noGrp="1"/>
          </p:cNvSpPr>
          <p:nvPr>
            <p:ph type="title" hasCustomPrompt="1"/>
          </p:nvPr>
        </p:nvSpPr>
        <p:spPr>
          <a:xfrm>
            <a:off x="838200" y="4349863"/>
            <a:ext cx="10515600" cy="782638"/>
          </a:xfrm>
        </p:spPr>
        <p:txBody>
          <a:bodyPr/>
          <a:lstStyle>
            <a:lvl1pPr algn="ctr">
              <a:defRPr>
                <a:solidFill>
                  <a:schemeClr val="bg1"/>
                </a:solidFill>
              </a:defRPr>
            </a:lvl1pPr>
          </a:lstStyle>
          <a:p>
            <a:r>
              <a:rPr lang="en-US" dirty="0"/>
              <a:t>BIG IMAGE</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21" name="Text Placeholder 26">
            <a:extLst>
              <a:ext uri="{FF2B5EF4-FFF2-40B4-BE49-F238E27FC236}">
                <a16:creationId xmlns:a16="http://schemas.microsoft.com/office/drawing/2014/main" id="{78B29DA7-7E72-4576-8F68-91B70D11C8FD}"/>
              </a:ext>
            </a:extLst>
          </p:cNvPr>
          <p:cNvSpPr>
            <a:spLocks noGrp="1"/>
          </p:cNvSpPr>
          <p:nvPr>
            <p:ph type="body" sz="quarter" idx="16"/>
          </p:nvPr>
        </p:nvSpPr>
        <p:spPr>
          <a:xfrm>
            <a:off x="2412987" y="5718810"/>
            <a:ext cx="7366026" cy="946532"/>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pic>
        <p:nvPicPr>
          <p:cNvPr id="22" name="Graphic 21">
            <a:extLst>
              <a:ext uri="{FF2B5EF4-FFF2-40B4-BE49-F238E27FC236}">
                <a16:creationId xmlns:a16="http://schemas.microsoft.com/office/drawing/2014/main" id="{B091E01B-B80B-4194-AC2B-41043EC597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62500" y="5155439"/>
            <a:ext cx="2667000" cy="139903"/>
          </a:xfrm>
          <a:prstGeom prst="rect">
            <a:avLst/>
          </a:prstGeom>
        </p:spPr>
      </p:pic>
      <p:sp>
        <p:nvSpPr>
          <p:cNvPr id="40" name="Freeform: Shape 39">
            <a:extLst>
              <a:ext uri="{FF2B5EF4-FFF2-40B4-BE49-F238E27FC236}">
                <a16:creationId xmlns:a16="http://schemas.microsoft.com/office/drawing/2014/main" id="{FBE26926-54A6-49D3-95EA-F31F133A0E3B}"/>
              </a:ext>
            </a:extLst>
          </p:cNvPr>
          <p:cNvSpPr/>
          <p:nvPr/>
        </p:nvSpPr>
        <p:spPr>
          <a:xfrm>
            <a:off x="8826099" y="2044901"/>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a:p>
        </p:txBody>
      </p:sp>
      <p:sp>
        <p:nvSpPr>
          <p:cNvPr id="41" name="Freeform: Shape 40">
            <a:extLst>
              <a:ext uri="{FF2B5EF4-FFF2-40B4-BE49-F238E27FC236}">
                <a16:creationId xmlns:a16="http://schemas.microsoft.com/office/drawing/2014/main" id="{C3AFCA09-1411-4603-AEED-DBD79C4BE2CA}"/>
              </a:ext>
            </a:extLst>
          </p:cNvPr>
          <p:cNvSpPr/>
          <p:nvPr/>
        </p:nvSpPr>
        <p:spPr>
          <a:xfrm>
            <a:off x="8810222" y="2029025"/>
            <a:ext cx="774776" cy="774776"/>
          </a:xfrm>
          <a:custGeom>
            <a:avLst/>
            <a:gdLst>
              <a:gd name="connsiteX0" fmla="*/ 388023 w 774776"/>
              <a:gd name="connsiteY0" fmla="*/ 766521 h 774776"/>
              <a:gd name="connsiteX1" fmla="*/ 9526 w 774776"/>
              <a:gd name="connsiteY1" fmla="*/ 388023 h 774776"/>
              <a:gd name="connsiteX2" fmla="*/ 388023 w 774776"/>
              <a:gd name="connsiteY2" fmla="*/ 9526 h 774776"/>
              <a:gd name="connsiteX3" fmla="*/ 766520 w 774776"/>
              <a:gd name="connsiteY3" fmla="*/ 388023 h 774776"/>
              <a:gd name="connsiteX4" fmla="*/ 388023 w 774776"/>
              <a:gd name="connsiteY4" fmla="*/ 766521 h 774776"/>
              <a:gd name="connsiteX5" fmla="*/ 388023 w 774776"/>
              <a:gd name="connsiteY5" fmla="*/ 48900 h 774776"/>
              <a:gd name="connsiteX6" fmla="*/ 47630 w 774776"/>
              <a:gd name="connsiteY6" fmla="*/ 389293 h 774776"/>
              <a:gd name="connsiteX7" fmla="*/ 388023 w 774776"/>
              <a:gd name="connsiteY7" fmla="*/ 729687 h 774776"/>
              <a:gd name="connsiteX8" fmla="*/ 728416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1"/>
                </a:moveTo>
                <a:cubicBezTo>
                  <a:pt x="179722" y="766521"/>
                  <a:pt x="9526" y="596324"/>
                  <a:pt x="9526" y="388023"/>
                </a:cubicBezTo>
                <a:cubicBezTo>
                  <a:pt x="9526" y="179723"/>
                  <a:pt x="179722" y="9526"/>
                  <a:pt x="388023" y="9526"/>
                </a:cubicBezTo>
                <a:cubicBezTo>
                  <a:pt x="596323" y="9526"/>
                  <a:pt x="766520" y="179723"/>
                  <a:pt x="766520" y="388023"/>
                </a:cubicBezTo>
                <a:cubicBezTo>
                  <a:pt x="766520" y="596324"/>
                  <a:pt x="596323" y="766521"/>
                  <a:pt x="388023" y="766521"/>
                </a:cubicBezTo>
                <a:close/>
                <a:moveTo>
                  <a:pt x="388023" y="48900"/>
                </a:moveTo>
                <a:cubicBezTo>
                  <a:pt x="200045" y="48900"/>
                  <a:pt x="47630" y="201315"/>
                  <a:pt x="47630" y="389293"/>
                </a:cubicBezTo>
                <a:cubicBezTo>
                  <a:pt x="47630" y="577272"/>
                  <a:pt x="200045" y="729687"/>
                  <a:pt x="388023" y="729687"/>
                </a:cubicBezTo>
                <a:cubicBezTo>
                  <a:pt x="576001" y="729687"/>
                  <a:pt x="728416" y="577272"/>
                  <a:pt x="728416" y="389293"/>
                </a:cubicBezTo>
                <a:cubicBezTo>
                  <a:pt x="728416" y="201315"/>
                  <a:pt x="576001" y="48900"/>
                  <a:pt x="388023" y="48900"/>
                </a:cubicBezTo>
                <a:close/>
              </a:path>
            </a:pathLst>
          </a:custGeom>
          <a:solidFill>
            <a:srgbClr val="FFFFFF"/>
          </a:solidFill>
          <a:ln w="9525" cap="flat">
            <a:noFill/>
            <a:prstDash val="solid"/>
            <a:miter/>
          </a:ln>
        </p:spPr>
        <p:txBody>
          <a:bodyPr rtlCol="0" anchor="ctr"/>
          <a:lstStyle/>
          <a:p>
            <a:endParaRPr lang="ru-RU"/>
          </a:p>
        </p:txBody>
      </p:sp>
      <p:sp>
        <p:nvSpPr>
          <p:cNvPr id="42" name="Freeform: Shape 41">
            <a:extLst>
              <a:ext uri="{FF2B5EF4-FFF2-40B4-BE49-F238E27FC236}">
                <a16:creationId xmlns:a16="http://schemas.microsoft.com/office/drawing/2014/main" id="{7E4E0103-B430-4F31-B26F-21E197A41135}"/>
              </a:ext>
            </a:extLst>
          </p:cNvPr>
          <p:cNvSpPr/>
          <p:nvPr/>
        </p:nvSpPr>
        <p:spPr>
          <a:xfrm>
            <a:off x="7329938" y="-9526"/>
            <a:ext cx="4864579" cy="2311628"/>
          </a:xfrm>
          <a:custGeom>
            <a:avLst/>
            <a:gdLst>
              <a:gd name="connsiteX0" fmla="*/ 2911080 w 4864578"/>
              <a:gd name="connsiteY0" fmla="*/ 9526 h 2311627"/>
              <a:gd name="connsiteX1" fmla="*/ 2824712 w 4864578"/>
              <a:gd name="connsiteY1" fmla="*/ 9526 h 2311627"/>
              <a:gd name="connsiteX2" fmla="*/ 378451 w 4864578"/>
              <a:gd name="connsiteY2" fmla="*/ 1216145 h 2311627"/>
              <a:gd name="connsiteX3" fmla="*/ 134587 w 4864578"/>
              <a:gd name="connsiteY3" fmla="*/ 1413014 h 2311627"/>
              <a:gd name="connsiteX4" fmla="*/ 71081 w 4864578"/>
              <a:gd name="connsiteY4" fmla="*/ 1983300 h 2311627"/>
              <a:gd name="connsiteX5" fmla="*/ 79972 w 4864578"/>
              <a:gd name="connsiteY5" fmla="*/ 2001082 h 2311627"/>
              <a:gd name="connsiteX6" fmla="*/ 270491 w 4864578"/>
              <a:gd name="connsiteY6" fmla="*/ 2214463 h 2311627"/>
              <a:gd name="connsiteX7" fmla="*/ 561349 w 4864578"/>
              <a:gd name="connsiteY7" fmla="*/ 2304642 h 2311627"/>
              <a:gd name="connsiteX8" fmla="*/ 875070 w 4864578"/>
              <a:gd name="connsiteY8" fmla="*/ 2223354 h 2311627"/>
              <a:gd name="connsiteX9" fmla="*/ 4860722 w 4864578"/>
              <a:gd name="connsiteY9" fmla="*/ 258470 h 2311627"/>
              <a:gd name="connsiteX10" fmla="*/ 4860722 w 4864578"/>
              <a:gd name="connsiteY10" fmla="*/ 216556 h 2311627"/>
              <a:gd name="connsiteX11" fmla="*/ 858558 w 4864578"/>
              <a:gd name="connsiteY11" fmla="*/ 2189061 h 2311627"/>
              <a:gd name="connsiteX12" fmla="*/ 293353 w 4864578"/>
              <a:gd name="connsiteY12" fmla="*/ 2182710 h 2311627"/>
              <a:gd name="connsiteX13" fmla="*/ 114265 w 4864578"/>
              <a:gd name="connsiteY13" fmla="*/ 1983300 h 2311627"/>
              <a:gd name="connsiteX14" fmla="*/ 105374 w 4864578"/>
              <a:gd name="connsiteY14" fmla="*/ 1965519 h 2311627"/>
              <a:gd name="connsiteX15" fmla="*/ 163800 w 4864578"/>
              <a:gd name="connsiteY15" fmla="*/ 1437147 h 2311627"/>
              <a:gd name="connsiteX16" fmla="*/ 396233 w 4864578"/>
              <a:gd name="connsiteY16" fmla="*/ 1249168 h 2311627"/>
              <a:gd name="connsiteX17" fmla="*/ 396233 w 4864578"/>
              <a:gd name="connsiteY17" fmla="*/ 1249168 h 2311627"/>
              <a:gd name="connsiteX18" fmla="*/ 2911080 w 4864578"/>
              <a:gd name="connsiteY18" fmla="*/ 9526 h 231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64578" h="2311627">
                <a:moveTo>
                  <a:pt x="2911080" y="9526"/>
                </a:moveTo>
                <a:lnTo>
                  <a:pt x="2824712" y="9526"/>
                </a:lnTo>
                <a:lnTo>
                  <a:pt x="378451" y="1216145"/>
                </a:lnTo>
                <a:cubicBezTo>
                  <a:pt x="373371" y="1218685"/>
                  <a:pt x="240007" y="1284732"/>
                  <a:pt x="134587" y="1413014"/>
                </a:cubicBezTo>
                <a:cubicBezTo>
                  <a:pt x="35518" y="1532406"/>
                  <a:pt x="-54662" y="1728005"/>
                  <a:pt x="71081" y="1983300"/>
                </a:cubicBezTo>
                <a:lnTo>
                  <a:pt x="79972" y="2001082"/>
                </a:lnTo>
                <a:cubicBezTo>
                  <a:pt x="82512" y="2006163"/>
                  <a:pt x="142208" y="2125554"/>
                  <a:pt x="270491" y="2214463"/>
                </a:cubicBezTo>
                <a:cubicBezTo>
                  <a:pt x="339077" y="2261458"/>
                  <a:pt x="436877" y="2304642"/>
                  <a:pt x="561349" y="2304642"/>
                </a:cubicBezTo>
                <a:cubicBezTo>
                  <a:pt x="651528" y="2304642"/>
                  <a:pt x="755678" y="2283050"/>
                  <a:pt x="875070" y="2223354"/>
                </a:cubicBezTo>
                <a:lnTo>
                  <a:pt x="4860722" y="258470"/>
                </a:lnTo>
                <a:lnTo>
                  <a:pt x="4860722" y="216556"/>
                </a:lnTo>
                <a:lnTo>
                  <a:pt x="858558" y="2189061"/>
                </a:lnTo>
                <a:cubicBezTo>
                  <a:pt x="643907" y="2294481"/>
                  <a:pt x="454659" y="2293211"/>
                  <a:pt x="293353" y="2182710"/>
                </a:cubicBezTo>
                <a:cubicBezTo>
                  <a:pt x="172691" y="2100152"/>
                  <a:pt x="114265" y="1984570"/>
                  <a:pt x="114265" y="1983300"/>
                </a:cubicBezTo>
                <a:lnTo>
                  <a:pt x="105374" y="1965519"/>
                </a:lnTo>
                <a:cubicBezTo>
                  <a:pt x="11385" y="1775000"/>
                  <a:pt x="30437" y="1597182"/>
                  <a:pt x="163800" y="1437147"/>
                </a:cubicBezTo>
                <a:cubicBezTo>
                  <a:pt x="264140" y="1315215"/>
                  <a:pt x="394963" y="1250438"/>
                  <a:pt x="396233" y="1249168"/>
                </a:cubicBezTo>
                <a:lnTo>
                  <a:pt x="396233" y="1249168"/>
                </a:lnTo>
                <a:lnTo>
                  <a:pt x="2911080" y="9526"/>
                </a:lnTo>
                <a:close/>
              </a:path>
            </a:pathLst>
          </a:custGeom>
          <a:solidFill>
            <a:schemeClr val="bg1"/>
          </a:solidFill>
          <a:ln w="9525" cap="flat">
            <a:noFill/>
            <a:prstDash val="solid"/>
            <a:miter/>
          </a:ln>
        </p:spPr>
        <p:txBody>
          <a:bodyPr rtlCol="0" anchor="ctr"/>
          <a:lstStyle/>
          <a:p>
            <a:endParaRPr lang="ru-RU"/>
          </a:p>
        </p:txBody>
      </p:sp>
      <p:sp>
        <p:nvSpPr>
          <p:cNvPr id="44" name="Freeform: Shape 43">
            <a:extLst>
              <a:ext uri="{FF2B5EF4-FFF2-40B4-BE49-F238E27FC236}">
                <a16:creationId xmlns:a16="http://schemas.microsoft.com/office/drawing/2014/main" id="{65525C01-736F-4E07-B20A-72ABE0F38C9F}"/>
              </a:ext>
            </a:extLst>
          </p:cNvPr>
          <p:cNvSpPr/>
          <p:nvPr/>
        </p:nvSpPr>
        <p:spPr>
          <a:xfrm>
            <a:off x="9766949" y="442639"/>
            <a:ext cx="2425939" cy="2603756"/>
          </a:xfrm>
          <a:custGeom>
            <a:avLst/>
            <a:gdLst>
              <a:gd name="connsiteX0" fmla="*/ 2423711 w 2425938"/>
              <a:gd name="connsiteY0" fmla="*/ 1877880 h 2603756"/>
              <a:gd name="connsiteX1" fmla="*/ 1236144 w 2425938"/>
              <a:gd name="connsiteY1" fmla="*/ 2463408 h 2603756"/>
              <a:gd name="connsiteX2" fmla="*/ 429615 w 2425938"/>
              <a:gd name="connsiteY2" fmla="*/ 2415143 h 2603756"/>
              <a:gd name="connsiteX3" fmla="*/ 160348 w 2425938"/>
              <a:gd name="connsiteY3" fmla="*/ 2097612 h 2603756"/>
              <a:gd name="connsiteX4" fmla="*/ 146377 w 2425938"/>
              <a:gd name="connsiteY4" fmla="*/ 2069669 h 2603756"/>
              <a:gd name="connsiteX5" fmla="*/ 194642 w 2425938"/>
              <a:gd name="connsiteY5" fmla="*/ 1263139 h 2603756"/>
              <a:gd name="connsiteX6" fmla="*/ 512173 w 2425938"/>
              <a:gd name="connsiteY6" fmla="*/ 993873 h 2603756"/>
              <a:gd name="connsiteX7" fmla="*/ 2423711 w 2425938"/>
              <a:gd name="connsiteY7" fmla="*/ 51440 h 2603756"/>
              <a:gd name="connsiteX8" fmla="*/ 2423711 w 2425938"/>
              <a:gd name="connsiteY8" fmla="*/ 9526 h 2603756"/>
              <a:gd name="connsiteX9" fmla="*/ 494391 w 2425938"/>
              <a:gd name="connsiteY9" fmla="*/ 960850 h 2603756"/>
              <a:gd name="connsiteX10" fmla="*/ 164159 w 2425938"/>
              <a:gd name="connsiteY10" fmla="*/ 1240277 h 2603756"/>
              <a:gd name="connsiteX11" fmla="*/ 112083 w 2425938"/>
              <a:gd name="connsiteY11" fmla="*/ 2088721 h 2603756"/>
              <a:gd name="connsiteX12" fmla="*/ 126055 w 2425938"/>
              <a:gd name="connsiteY12" fmla="*/ 2116664 h 2603756"/>
              <a:gd name="connsiteX13" fmla="*/ 405483 w 2425938"/>
              <a:gd name="connsiteY13" fmla="*/ 2446896 h 2603756"/>
              <a:gd name="connsiteX14" fmla="*/ 851296 w 2425938"/>
              <a:gd name="connsiteY14" fmla="*/ 2601851 h 2603756"/>
              <a:gd name="connsiteX15" fmla="*/ 1252656 w 2425938"/>
              <a:gd name="connsiteY15" fmla="*/ 2498971 h 2603756"/>
              <a:gd name="connsiteX16" fmla="*/ 2422441 w 2425938"/>
              <a:gd name="connsiteY16" fmla="*/ 1922334 h 2603756"/>
              <a:gd name="connsiteX17" fmla="*/ 2422441 w 2425938"/>
              <a:gd name="connsiteY17" fmla="*/ 1877880 h 260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5938" h="2603756">
                <a:moveTo>
                  <a:pt x="2423711" y="1877880"/>
                </a:moveTo>
                <a:lnTo>
                  <a:pt x="1236144" y="2463408"/>
                </a:lnTo>
                <a:cubicBezTo>
                  <a:pt x="937665" y="2610742"/>
                  <a:pt x="665858" y="2594231"/>
                  <a:pt x="429615" y="2415143"/>
                </a:cubicBezTo>
                <a:cubicBezTo>
                  <a:pt x="251797" y="2280510"/>
                  <a:pt x="160348" y="2098882"/>
                  <a:pt x="160348" y="2097612"/>
                </a:cubicBezTo>
                <a:lnTo>
                  <a:pt x="146377" y="2069669"/>
                </a:lnTo>
                <a:cubicBezTo>
                  <a:pt x="-957" y="1771190"/>
                  <a:pt x="15554" y="1499383"/>
                  <a:pt x="194642" y="1263139"/>
                </a:cubicBezTo>
                <a:cubicBezTo>
                  <a:pt x="329275" y="1085322"/>
                  <a:pt x="509632" y="995143"/>
                  <a:pt x="512173" y="993873"/>
                </a:cubicBezTo>
                <a:lnTo>
                  <a:pt x="2423711" y="51440"/>
                </a:lnTo>
                <a:lnTo>
                  <a:pt x="2423711" y="9526"/>
                </a:lnTo>
                <a:lnTo>
                  <a:pt x="494391" y="960850"/>
                </a:lnTo>
                <a:cubicBezTo>
                  <a:pt x="486770" y="964660"/>
                  <a:pt x="303873" y="1056109"/>
                  <a:pt x="164159" y="1240277"/>
                </a:cubicBezTo>
                <a:cubicBezTo>
                  <a:pt x="34606" y="1411744"/>
                  <a:pt x="-80976" y="1697522"/>
                  <a:pt x="112083" y="2088721"/>
                </a:cubicBezTo>
                <a:lnTo>
                  <a:pt x="126055" y="2116664"/>
                </a:lnTo>
                <a:cubicBezTo>
                  <a:pt x="129865" y="2124284"/>
                  <a:pt x="221315" y="2307182"/>
                  <a:pt x="405483" y="2446896"/>
                </a:cubicBezTo>
                <a:cubicBezTo>
                  <a:pt x="510903" y="2526914"/>
                  <a:pt x="660778" y="2601851"/>
                  <a:pt x="851296" y="2601851"/>
                </a:cubicBezTo>
                <a:cubicBezTo>
                  <a:pt x="969418" y="2601851"/>
                  <a:pt x="1104052" y="2572638"/>
                  <a:pt x="1252656" y="2498971"/>
                </a:cubicBezTo>
                <a:lnTo>
                  <a:pt x="2422441" y="1922334"/>
                </a:lnTo>
                <a:lnTo>
                  <a:pt x="2422441" y="1877880"/>
                </a:lnTo>
                <a:close/>
              </a:path>
            </a:pathLst>
          </a:custGeom>
          <a:solidFill>
            <a:schemeClr val="bg1"/>
          </a:solidFill>
          <a:ln w="9525" cap="flat">
            <a:noFill/>
            <a:prstDash val="solid"/>
            <a:miter/>
          </a:ln>
        </p:spPr>
        <p:txBody>
          <a:bodyPr rtlCol="0" anchor="ctr"/>
          <a:lstStyle/>
          <a:p>
            <a:endParaRPr lang="ru-RU"/>
          </a:p>
        </p:txBody>
      </p:sp>
      <p:sp>
        <p:nvSpPr>
          <p:cNvPr id="48" name="Freeform: Shape 47">
            <a:extLst>
              <a:ext uri="{FF2B5EF4-FFF2-40B4-BE49-F238E27FC236}">
                <a16:creationId xmlns:a16="http://schemas.microsoft.com/office/drawing/2014/main" id="{49472789-B79C-464F-9D88-E51F8B5062D3}"/>
              </a:ext>
            </a:extLst>
          </p:cNvPr>
          <p:cNvSpPr/>
          <p:nvPr userDrawn="1"/>
        </p:nvSpPr>
        <p:spPr>
          <a:xfrm>
            <a:off x="-9526" y="2340318"/>
            <a:ext cx="2870483" cy="2540250"/>
          </a:xfrm>
          <a:custGeom>
            <a:avLst/>
            <a:gdLst>
              <a:gd name="connsiteX0" fmla="*/ 2481189 w 2870482"/>
              <a:gd name="connsiteY0" fmla="*/ 1064887 h 2540250"/>
              <a:gd name="connsiteX1" fmla="*/ 1678470 w 2870482"/>
              <a:gd name="connsiteY1" fmla="*/ 1461166 h 2540250"/>
              <a:gd name="connsiteX2" fmla="*/ 1406664 w 2870482"/>
              <a:gd name="connsiteY2" fmla="*/ 1448465 h 2540250"/>
              <a:gd name="connsiteX3" fmla="*/ 9526 w 2870482"/>
              <a:gd name="connsiteY3" fmla="*/ 2136873 h 2540250"/>
              <a:gd name="connsiteX4" fmla="*/ 9526 w 2870482"/>
              <a:gd name="connsiteY4" fmla="*/ 2531882 h 2540250"/>
              <a:gd name="connsiteX5" fmla="*/ 1564159 w 2870482"/>
              <a:gd name="connsiteY5" fmla="*/ 1765996 h 2540250"/>
              <a:gd name="connsiteX6" fmla="*/ 1708953 w 2870482"/>
              <a:gd name="connsiteY6" fmla="*/ 1500540 h 2540250"/>
              <a:gd name="connsiteX7" fmla="*/ 1706413 w 2870482"/>
              <a:gd name="connsiteY7" fmla="*/ 1494189 h 2540250"/>
              <a:gd name="connsiteX8" fmla="*/ 1703873 w 2870482"/>
              <a:gd name="connsiteY8" fmla="*/ 1490379 h 2540250"/>
              <a:gd name="connsiteX9" fmla="*/ 2498971 w 2870482"/>
              <a:gd name="connsiteY9" fmla="*/ 1097910 h 2540250"/>
              <a:gd name="connsiteX10" fmla="*/ 2806341 w 2870482"/>
              <a:gd name="connsiteY10" fmla="*/ 330755 h 2540250"/>
              <a:gd name="connsiteX11" fmla="*/ 2797450 w 2870482"/>
              <a:gd name="connsiteY11" fmla="*/ 312973 h 2540250"/>
              <a:gd name="connsiteX12" fmla="*/ 2002352 w 2870482"/>
              <a:gd name="connsiteY12" fmla="*/ 90701 h 2540250"/>
              <a:gd name="connsiteX13" fmla="*/ 9526 w 2870482"/>
              <a:gd name="connsiteY13" fmla="*/ 1073778 h 2540250"/>
              <a:gd name="connsiteX14" fmla="*/ 9526 w 2870482"/>
              <a:gd name="connsiteY14" fmla="*/ 1115692 h 2540250"/>
              <a:gd name="connsiteX15" fmla="*/ 2017594 w 2870482"/>
              <a:gd name="connsiteY15" fmla="*/ 124994 h 2540250"/>
              <a:gd name="connsiteX16" fmla="*/ 2582799 w 2870482"/>
              <a:gd name="connsiteY16" fmla="*/ 131345 h 2540250"/>
              <a:gd name="connsiteX17" fmla="*/ 2761887 w 2870482"/>
              <a:gd name="connsiteY17" fmla="*/ 330755 h 2540250"/>
              <a:gd name="connsiteX18" fmla="*/ 2770778 w 2870482"/>
              <a:gd name="connsiteY18" fmla="*/ 348536 h 2540250"/>
              <a:gd name="connsiteX19" fmla="*/ 2712352 w 2870482"/>
              <a:gd name="connsiteY19" fmla="*/ 876908 h 2540250"/>
              <a:gd name="connsiteX20" fmla="*/ 2481189 w 2870482"/>
              <a:gd name="connsiteY20" fmla="*/ 1064887 h 254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70482" h="2540250">
                <a:moveTo>
                  <a:pt x="2481189" y="1064887"/>
                </a:moveTo>
                <a:lnTo>
                  <a:pt x="1678470" y="1461166"/>
                </a:lnTo>
                <a:cubicBezTo>
                  <a:pt x="1640366" y="1423062"/>
                  <a:pt x="1556538" y="1374797"/>
                  <a:pt x="1406664" y="1448465"/>
                </a:cubicBezTo>
                <a:lnTo>
                  <a:pt x="9526" y="2136873"/>
                </a:lnTo>
                <a:lnTo>
                  <a:pt x="9526" y="2531882"/>
                </a:lnTo>
                <a:lnTo>
                  <a:pt x="1564159" y="1765996"/>
                </a:lnTo>
                <a:cubicBezTo>
                  <a:pt x="1564159" y="1765996"/>
                  <a:pt x="1785161" y="1656765"/>
                  <a:pt x="1708953" y="1500540"/>
                </a:cubicBezTo>
                <a:lnTo>
                  <a:pt x="1706413" y="1494189"/>
                </a:lnTo>
                <a:cubicBezTo>
                  <a:pt x="1706413" y="1494189"/>
                  <a:pt x="1705143" y="1492919"/>
                  <a:pt x="1703873" y="1490379"/>
                </a:cubicBezTo>
                <a:lnTo>
                  <a:pt x="2498971" y="1097910"/>
                </a:lnTo>
                <a:cubicBezTo>
                  <a:pt x="2504051" y="1095370"/>
                  <a:pt x="3047665" y="819753"/>
                  <a:pt x="2806341" y="330755"/>
                </a:cubicBezTo>
                <a:lnTo>
                  <a:pt x="2797450" y="312973"/>
                </a:lnTo>
                <a:cubicBezTo>
                  <a:pt x="2794910" y="307892"/>
                  <a:pt x="2547236" y="-178566"/>
                  <a:pt x="2002352" y="90701"/>
                </a:cubicBezTo>
                <a:lnTo>
                  <a:pt x="9526" y="1073778"/>
                </a:lnTo>
                <a:lnTo>
                  <a:pt x="9526" y="1115692"/>
                </a:lnTo>
                <a:lnTo>
                  <a:pt x="2017594" y="124994"/>
                </a:lnTo>
                <a:cubicBezTo>
                  <a:pt x="2232245" y="19574"/>
                  <a:pt x="2421493" y="20844"/>
                  <a:pt x="2582799" y="131345"/>
                </a:cubicBezTo>
                <a:cubicBezTo>
                  <a:pt x="2703461" y="213903"/>
                  <a:pt x="2761887" y="329484"/>
                  <a:pt x="2761887" y="330755"/>
                </a:cubicBezTo>
                <a:lnTo>
                  <a:pt x="2770778" y="348536"/>
                </a:lnTo>
                <a:cubicBezTo>
                  <a:pt x="2864767" y="539055"/>
                  <a:pt x="2845715" y="716873"/>
                  <a:pt x="2712352" y="876908"/>
                </a:cubicBezTo>
                <a:cubicBezTo>
                  <a:pt x="2613282" y="998840"/>
                  <a:pt x="2482459" y="1063617"/>
                  <a:pt x="2481189" y="1064887"/>
                </a:cubicBezTo>
                <a:close/>
              </a:path>
            </a:pathLst>
          </a:custGeom>
          <a:solidFill>
            <a:schemeClr val="bg1"/>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310698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Content">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DD823940-1850-4484-BDCE-3D9B898D6787}"/>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6" name="Graphic 12">
            <a:extLst>
              <a:ext uri="{FF2B5EF4-FFF2-40B4-BE49-F238E27FC236}">
                <a16:creationId xmlns:a16="http://schemas.microsoft.com/office/drawing/2014/main" id="{6FFA8582-48C8-4154-ACF0-5F6412FAAE0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8" name="Media Placeholder 7">
            <a:extLst>
              <a:ext uri="{FF2B5EF4-FFF2-40B4-BE49-F238E27FC236}">
                <a16:creationId xmlns:a16="http://schemas.microsoft.com/office/drawing/2014/main" id="{FBCC61A6-FEB7-4CD2-9686-FB5F1EB66A10}"/>
              </a:ext>
            </a:extLst>
          </p:cNvPr>
          <p:cNvSpPr>
            <a:spLocks noGrp="1"/>
          </p:cNvSpPr>
          <p:nvPr>
            <p:ph type="media" sz="quarter" idx="17"/>
          </p:nvPr>
        </p:nvSpPr>
        <p:spPr>
          <a:xfrm>
            <a:off x="911225" y="908050"/>
            <a:ext cx="10369550" cy="4660900"/>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media</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1" name="Freeform: Shape 10">
            <a:extLst>
              <a:ext uri="{FF2B5EF4-FFF2-40B4-BE49-F238E27FC236}">
                <a16:creationId xmlns:a16="http://schemas.microsoft.com/office/drawing/2014/main" id="{B8EAB5B0-43C3-4F9F-98FF-253CBE6C9668}"/>
              </a:ext>
            </a:extLst>
          </p:cNvPr>
          <p:cNvSpPr/>
          <p:nvPr/>
        </p:nvSpPr>
        <p:spPr>
          <a:xfrm>
            <a:off x="8807428" y="2003790"/>
            <a:ext cx="775201" cy="774776"/>
          </a:xfrm>
          <a:custGeom>
            <a:avLst/>
            <a:gdLst>
              <a:gd name="connsiteX0" fmla="*/ 388023 w 774776"/>
              <a:gd name="connsiteY0" fmla="*/ 766520 h 774776"/>
              <a:gd name="connsiteX1" fmla="*/ 9526 w 774776"/>
              <a:gd name="connsiteY1" fmla="*/ 388023 h 774776"/>
              <a:gd name="connsiteX2" fmla="*/ 388023 w 774776"/>
              <a:gd name="connsiteY2" fmla="*/ 9526 h 774776"/>
              <a:gd name="connsiteX3" fmla="*/ 766521 w 774776"/>
              <a:gd name="connsiteY3" fmla="*/ 388023 h 774776"/>
              <a:gd name="connsiteX4" fmla="*/ 388023 w 774776"/>
              <a:gd name="connsiteY4" fmla="*/ 766520 h 774776"/>
              <a:gd name="connsiteX5" fmla="*/ 388023 w 774776"/>
              <a:gd name="connsiteY5" fmla="*/ 48900 h 774776"/>
              <a:gd name="connsiteX6" fmla="*/ 47630 w 774776"/>
              <a:gd name="connsiteY6" fmla="*/ 389293 h 774776"/>
              <a:gd name="connsiteX7" fmla="*/ 388023 w 774776"/>
              <a:gd name="connsiteY7" fmla="*/ 729687 h 774776"/>
              <a:gd name="connsiteX8" fmla="*/ 728417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0"/>
                </a:moveTo>
                <a:cubicBezTo>
                  <a:pt x="179723" y="766520"/>
                  <a:pt x="9526" y="596324"/>
                  <a:pt x="9526" y="388023"/>
                </a:cubicBezTo>
                <a:cubicBezTo>
                  <a:pt x="9526" y="179723"/>
                  <a:pt x="179723" y="9526"/>
                  <a:pt x="388023" y="9526"/>
                </a:cubicBezTo>
                <a:cubicBezTo>
                  <a:pt x="596324" y="9526"/>
                  <a:pt x="766521" y="179723"/>
                  <a:pt x="766521" y="388023"/>
                </a:cubicBezTo>
                <a:cubicBezTo>
                  <a:pt x="766521" y="596324"/>
                  <a:pt x="596324" y="766520"/>
                  <a:pt x="388023" y="766520"/>
                </a:cubicBezTo>
                <a:close/>
                <a:moveTo>
                  <a:pt x="388023" y="48900"/>
                </a:moveTo>
                <a:cubicBezTo>
                  <a:pt x="200045" y="48900"/>
                  <a:pt x="47630" y="201315"/>
                  <a:pt x="47630" y="389293"/>
                </a:cubicBezTo>
                <a:cubicBezTo>
                  <a:pt x="47630" y="577272"/>
                  <a:pt x="200045" y="729687"/>
                  <a:pt x="388023" y="729687"/>
                </a:cubicBezTo>
                <a:cubicBezTo>
                  <a:pt x="576002" y="729687"/>
                  <a:pt x="728417" y="577272"/>
                  <a:pt x="728417" y="389293"/>
                </a:cubicBezTo>
                <a:cubicBezTo>
                  <a:pt x="728417" y="201315"/>
                  <a:pt x="576002" y="48900"/>
                  <a:pt x="388023" y="48900"/>
                </a:cubicBezTo>
                <a:close/>
              </a:path>
            </a:pathLst>
          </a:custGeom>
          <a:solidFill>
            <a:schemeClr val="bg1"/>
          </a:solidFill>
          <a:ln w="9525" cap="flat">
            <a:noFill/>
            <a:prstDash val="solid"/>
            <a:miter/>
          </a:ln>
        </p:spPr>
        <p:txBody>
          <a:bodyPr rtlCol="0" anchor="ctr"/>
          <a:lstStyle/>
          <a:p>
            <a:endParaRPr lang="ru-RU" dirty="0"/>
          </a:p>
        </p:txBody>
      </p:sp>
      <p:sp>
        <p:nvSpPr>
          <p:cNvPr id="15" name="Freeform: Shape 14">
            <a:extLst>
              <a:ext uri="{FF2B5EF4-FFF2-40B4-BE49-F238E27FC236}">
                <a16:creationId xmlns:a16="http://schemas.microsoft.com/office/drawing/2014/main" id="{06A97B71-3A84-4844-BDB5-E3F77302BBC0}"/>
              </a:ext>
            </a:extLst>
          </p:cNvPr>
          <p:cNvSpPr/>
          <p:nvPr userDrawn="1"/>
        </p:nvSpPr>
        <p:spPr>
          <a:xfrm>
            <a:off x="9780046" y="430740"/>
            <a:ext cx="2414562" cy="2578354"/>
          </a:xfrm>
          <a:custGeom>
            <a:avLst/>
            <a:gdLst>
              <a:gd name="connsiteX0" fmla="*/ 2412164 w 2413237"/>
              <a:gd name="connsiteY0" fmla="*/ 12701 h 2578354"/>
              <a:gd name="connsiteX1" fmla="*/ 487924 w 2413237"/>
              <a:gd name="connsiteY1" fmla="*/ 962755 h 2578354"/>
              <a:gd name="connsiteX2" fmla="*/ 113238 w 2413237"/>
              <a:gd name="connsiteY2" fmla="*/ 2065224 h 2578354"/>
              <a:gd name="connsiteX3" fmla="*/ 127209 w 2413237"/>
              <a:gd name="connsiteY3" fmla="*/ 2093166 h 2578354"/>
              <a:gd name="connsiteX4" fmla="*/ 1229678 w 2413237"/>
              <a:gd name="connsiteY4" fmla="*/ 2467853 h 2578354"/>
              <a:gd name="connsiteX5" fmla="*/ 2412164 w 2413237"/>
              <a:gd name="connsiteY5" fmla="*/ 1884866 h 2578354"/>
              <a:gd name="connsiteX6" fmla="*/ 2412164 w 2413237"/>
              <a:gd name="connsiteY6" fmla="*/ 12701 h 257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4">
                <a:moveTo>
                  <a:pt x="2412164" y="12701"/>
                </a:moveTo>
                <a:lnTo>
                  <a:pt x="487924" y="962755"/>
                </a:lnTo>
                <a:cubicBezTo>
                  <a:pt x="487924" y="962755"/>
                  <a:pt x="-250018" y="1327281"/>
                  <a:pt x="113238" y="2065224"/>
                </a:cubicBezTo>
                <a:lnTo>
                  <a:pt x="127209" y="2093166"/>
                </a:lnTo>
                <a:cubicBezTo>
                  <a:pt x="127209" y="2093166"/>
                  <a:pt x="491735" y="2831109"/>
                  <a:pt x="1229678" y="2467853"/>
                </a:cubicBezTo>
                <a:lnTo>
                  <a:pt x="2412164" y="1884866"/>
                </a:lnTo>
                <a:lnTo>
                  <a:pt x="2412164" y="12701"/>
                </a:lnTo>
                <a:close/>
              </a:path>
            </a:pathLst>
          </a:custGeom>
          <a:solidFill>
            <a:schemeClr val="accent3"/>
          </a:solidFill>
          <a:ln w="12700"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030939C4-65C9-4508-8EFE-F715B9946844}"/>
              </a:ext>
            </a:extLst>
          </p:cNvPr>
          <p:cNvSpPr/>
          <p:nvPr/>
        </p:nvSpPr>
        <p:spPr>
          <a:xfrm>
            <a:off x="9762774" y="410418"/>
            <a:ext cx="2439977" cy="2616458"/>
          </a:xfrm>
          <a:custGeom>
            <a:avLst/>
            <a:gdLst>
              <a:gd name="connsiteX0" fmla="*/ 2429427 w 2438640"/>
              <a:gd name="connsiteY0" fmla="*/ 1882326 h 2616457"/>
              <a:gd name="connsiteX1" fmla="*/ 1238050 w 2438640"/>
              <a:gd name="connsiteY1" fmla="*/ 2469123 h 2616457"/>
              <a:gd name="connsiteX2" fmla="*/ 431520 w 2438640"/>
              <a:gd name="connsiteY2" fmla="*/ 2420859 h 2616457"/>
              <a:gd name="connsiteX3" fmla="*/ 162253 w 2438640"/>
              <a:gd name="connsiteY3" fmla="*/ 2103327 h 2616457"/>
              <a:gd name="connsiteX4" fmla="*/ 148282 w 2438640"/>
              <a:gd name="connsiteY4" fmla="*/ 2075385 h 2616457"/>
              <a:gd name="connsiteX5" fmla="*/ 196547 w 2438640"/>
              <a:gd name="connsiteY5" fmla="*/ 1268855 h 2616457"/>
              <a:gd name="connsiteX6" fmla="*/ 514078 w 2438640"/>
              <a:gd name="connsiteY6" fmla="*/ 999589 h 2616457"/>
              <a:gd name="connsiteX7" fmla="*/ 2430697 w 2438640"/>
              <a:gd name="connsiteY7" fmla="*/ 54615 h 2616457"/>
              <a:gd name="connsiteX8" fmla="*/ 2430697 w 2438640"/>
              <a:gd name="connsiteY8" fmla="*/ 12701 h 2616457"/>
              <a:gd name="connsiteX9" fmla="*/ 497567 w 2438640"/>
              <a:gd name="connsiteY9" fmla="*/ 965295 h 2616457"/>
              <a:gd name="connsiteX10" fmla="*/ 167334 w 2438640"/>
              <a:gd name="connsiteY10" fmla="*/ 1244723 h 2616457"/>
              <a:gd name="connsiteX11" fmla="*/ 115259 w 2438640"/>
              <a:gd name="connsiteY11" fmla="*/ 2093166 h 2616457"/>
              <a:gd name="connsiteX12" fmla="*/ 129231 w 2438640"/>
              <a:gd name="connsiteY12" fmla="*/ 2121109 h 2616457"/>
              <a:gd name="connsiteX13" fmla="*/ 408658 w 2438640"/>
              <a:gd name="connsiteY13" fmla="*/ 2451342 h 2616457"/>
              <a:gd name="connsiteX14" fmla="*/ 854472 w 2438640"/>
              <a:gd name="connsiteY14" fmla="*/ 2606297 h 2616457"/>
              <a:gd name="connsiteX15" fmla="*/ 1255831 w 2438640"/>
              <a:gd name="connsiteY15" fmla="*/ 2503417 h 2616457"/>
              <a:gd name="connsiteX16" fmla="*/ 2429427 w 2438640"/>
              <a:gd name="connsiteY16" fmla="*/ 1924240 h 2616457"/>
              <a:gd name="connsiteX17" fmla="*/ 2429427 w 2438640"/>
              <a:gd name="connsiteY17" fmla="*/ 1882326 h 261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38640" h="2616457">
                <a:moveTo>
                  <a:pt x="2429427" y="1882326"/>
                </a:moveTo>
                <a:lnTo>
                  <a:pt x="1238050" y="2469123"/>
                </a:lnTo>
                <a:cubicBezTo>
                  <a:pt x="939570" y="2616458"/>
                  <a:pt x="667763" y="2599946"/>
                  <a:pt x="431520" y="2420859"/>
                </a:cubicBezTo>
                <a:cubicBezTo>
                  <a:pt x="253703" y="2286225"/>
                  <a:pt x="162253" y="2104598"/>
                  <a:pt x="162253" y="2103327"/>
                </a:cubicBezTo>
                <a:lnTo>
                  <a:pt x="148282" y="2075385"/>
                </a:lnTo>
                <a:cubicBezTo>
                  <a:pt x="947" y="1776905"/>
                  <a:pt x="17459" y="1505098"/>
                  <a:pt x="196547" y="1268855"/>
                </a:cubicBezTo>
                <a:cubicBezTo>
                  <a:pt x="331180" y="1091038"/>
                  <a:pt x="511538" y="1000859"/>
                  <a:pt x="514078" y="999589"/>
                </a:cubicBezTo>
                <a:lnTo>
                  <a:pt x="2430697" y="54615"/>
                </a:lnTo>
                <a:lnTo>
                  <a:pt x="2430697" y="12701"/>
                </a:lnTo>
                <a:lnTo>
                  <a:pt x="497567" y="965295"/>
                </a:lnTo>
                <a:cubicBezTo>
                  <a:pt x="489946" y="969106"/>
                  <a:pt x="307048" y="1060555"/>
                  <a:pt x="167334" y="1244723"/>
                </a:cubicBezTo>
                <a:cubicBezTo>
                  <a:pt x="37781" y="1416190"/>
                  <a:pt x="-77800" y="1701968"/>
                  <a:pt x="115259" y="2093166"/>
                </a:cubicBezTo>
                <a:lnTo>
                  <a:pt x="129231" y="2121109"/>
                </a:lnTo>
                <a:cubicBezTo>
                  <a:pt x="133041" y="2128730"/>
                  <a:pt x="224490" y="2311628"/>
                  <a:pt x="408658" y="2451342"/>
                </a:cubicBezTo>
                <a:cubicBezTo>
                  <a:pt x="514078" y="2531359"/>
                  <a:pt x="663953" y="2606297"/>
                  <a:pt x="854472" y="2606297"/>
                </a:cubicBezTo>
                <a:cubicBezTo>
                  <a:pt x="972593" y="2606297"/>
                  <a:pt x="1107227" y="2577084"/>
                  <a:pt x="1255831" y="2503417"/>
                </a:cubicBezTo>
                <a:lnTo>
                  <a:pt x="2429427" y="1924240"/>
                </a:lnTo>
                <a:lnTo>
                  <a:pt x="2429427" y="1882326"/>
                </a:lnTo>
                <a:close/>
              </a:path>
            </a:pathLst>
          </a:custGeom>
          <a:solidFill>
            <a:schemeClr val="bg1"/>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759BB951-621D-4456-A832-116187764B2E}"/>
              </a:ext>
            </a:extLst>
          </p:cNvPr>
          <p:cNvSpPr/>
          <p:nvPr userDrawn="1"/>
        </p:nvSpPr>
        <p:spPr>
          <a:xfrm>
            <a:off x="7340981" y="-16344"/>
            <a:ext cx="4854539" cy="2273524"/>
          </a:xfrm>
          <a:custGeom>
            <a:avLst/>
            <a:gdLst>
              <a:gd name="connsiteX0" fmla="*/ 4849891 w 4851877"/>
              <a:gd name="connsiteY0" fmla="*/ 12701 h 2273523"/>
              <a:gd name="connsiteX1" fmla="*/ 2808800 w 4851877"/>
              <a:gd name="connsiteY1" fmla="*/ 12701 h 2273523"/>
              <a:gd name="connsiteX2" fmla="*/ 371430 w 4851877"/>
              <a:gd name="connsiteY2" fmla="*/ 1214240 h 2273523"/>
              <a:gd name="connsiteX3" fmla="*/ 72951 w 4851877"/>
              <a:gd name="connsiteY3" fmla="*/ 1955993 h 2273523"/>
              <a:gd name="connsiteX4" fmla="*/ 81841 w 4851877"/>
              <a:gd name="connsiteY4" fmla="*/ 1973774 h 2273523"/>
              <a:gd name="connsiteX5" fmla="*/ 851538 w 4851877"/>
              <a:gd name="connsiteY5" fmla="*/ 2188426 h 2273523"/>
              <a:gd name="connsiteX6" fmla="*/ 4849891 w 4851877"/>
              <a:gd name="connsiteY6" fmla="*/ 217191 h 2273523"/>
              <a:gd name="connsiteX7" fmla="*/ 4849891 w 4851877"/>
              <a:gd name="connsiteY7" fmla="*/ 12701 h 227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73523">
                <a:moveTo>
                  <a:pt x="4849891" y="12701"/>
                </a:moveTo>
                <a:lnTo>
                  <a:pt x="2808800" y="12701"/>
                </a:lnTo>
                <a:lnTo>
                  <a:pt x="371430" y="1214240"/>
                </a:lnTo>
                <a:cubicBezTo>
                  <a:pt x="371430" y="1214240"/>
                  <a:pt x="-163293" y="1478426"/>
                  <a:pt x="72951" y="1955993"/>
                </a:cubicBezTo>
                <a:lnTo>
                  <a:pt x="81841" y="1973774"/>
                </a:lnTo>
                <a:cubicBezTo>
                  <a:pt x="81841" y="1973774"/>
                  <a:pt x="316814" y="2451342"/>
                  <a:pt x="851538" y="2188426"/>
                </a:cubicBezTo>
                <a:lnTo>
                  <a:pt x="4849891" y="217191"/>
                </a:lnTo>
                <a:lnTo>
                  <a:pt x="4849891" y="12701"/>
                </a:lnTo>
                <a:close/>
              </a:path>
            </a:pathLst>
          </a:custGeom>
          <a:solidFill>
            <a:schemeClr val="accent1"/>
          </a:solidFill>
          <a:ln w="12700" cap="flat">
            <a:noFill/>
            <a:prstDash val="solid"/>
            <a:miter/>
          </a:ln>
        </p:spPr>
        <p:txBody>
          <a:bodyPr rtlCol="0" anchor="ctr"/>
          <a:lstStyle/>
          <a:p>
            <a:endParaRPr lang="ru-RU" dirty="0"/>
          </a:p>
        </p:txBody>
      </p:sp>
      <p:sp>
        <p:nvSpPr>
          <p:cNvPr id="18" name="Freeform: Shape 17">
            <a:extLst>
              <a:ext uri="{FF2B5EF4-FFF2-40B4-BE49-F238E27FC236}">
                <a16:creationId xmlns:a16="http://schemas.microsoft.com/office/drawing/2014/main" id="{3F8008CE-2F0A-4568-9C4A-C347A4880513}"/>
              </a:ext>
            </a:extLst>
          </p:cNvPr>
          <p:cNvSpPr/>
          <p:nvPr userDrawn="1"/>
        </p:nvSpPr>
        <p:spPr>
          <a:xfrm>
            <a:off x="7327556" y="-16344"/>
            <a:ext cx="4867247" cy="2298926"/>
          </a:xfrm>
          <a:custGeom>
            <a:avLst/>
            <a:gdLst>
              <a:gd name="connsiteX0" fmla="*/ 4863309 w 4864578"/>
              <a:gd name="connsiteY0" fmla="*/ 195599 h 2298926"/>
              <a:gd name="connsiteX1" fmla="*/ 857334 w 4864578"/>
              <a:gd name="connsiteY1" fmla="*/ 2170644 h 2298926"/>
              <a:gd name="connsiteX2" fmla="*/ 292129 w 4864578"/>
              <a:gd name="connsiteY2" fmla="*/ 2164293 h 2298926"/>
              <a:gd name="connsiteX3" fmla="*/ 113041 w 4864578"/>
              <a:gd name="connsiteY3" fmla="*/ 1964884 h 2298926"/>
              <a:gd name="connsiteX4" fmla="*/ 104150 w 4864578"/>
              <a:gd name="connsiteY4" fmla="*/ 1947102 h 2298926"/>
              <a:gd name="connsiteX5" fmla="*/ 162577 w 4864578"/>
              <a:gd name="connsiteY5" fmla="*/ 1418730 h 2298926"/>
              <a:gd name="connsiteX6" fmla="*/ 395009 w 4864578"/>
              <a:gd name="connsiteY6" fmla="*/ 1230751 h 2298926"/>
              <a:gd name="connsiteX7" fmla="*/ 395009 w 4864578"/>
              <a:gd name="connsiteY7" fmla="*/ 1230751 h 2298926"/>
              <a:gd name="connsiteX8" fmla="*/ 2865403 w 4864578"/>
              <a:gd name="connsiteY8" fmla="*/ 12701 h 2298926"/>
              <a:gd name="connsiteX9" fmla="*/ 2779034 w 4864578"/>
              <a:gd name="connsiteY9" fmla="*/ 12701 h 2298926"/>
              <a:gd name="connsiteX10" fmla="*/ 377227 w 4864578"/>
              <a:gd name="connsiteY10" fmla="*/ 1197728 h 2298926"/>
              <a:gd name="connsiteX11" fmla="*/ 133363 w 4864578"/>
              <a:gd name="connsiteY11" fmla="*/ 1394597 h 2298926"/>
              <a:gd name="connsiteX12" fmla="*/ 12701 w 4864578"/>
              <a:gd name="connsiteY12" fmla="*/ 1660054 h 2298926"/>
              <a:gd name="connsiteX13" fmla="*/ 12701 w 4864578"/>
              <a:gd name="connsiteY13" fmla="*/ 1780715 h 2298926"/>
              <a:gd name="connsiteX14" fmla="*/ 69857 w 4864578"/>
              <a:gd name="connsiteY14" fmla="*/ 1964884 h 2298926"/>
              <a:gd name="connsiteX15" fmla="*/ 78748 w 4864578"/>
              <a:gd name="connsiteY15" fmla="*/ 1982665 h 2298926"/>
              <a:gd name="connsiteX16" fmla="*/ 269267 w 4864578"/>
              <a:gd name="connsiteY16" fmla="*/ 2196046 h 2298926"/>
              <a:gd name="connsiteX17" fmla="*/ 560126 w 4864578"/>
              <a:gd name="connsiteY17" fmla="*/ 2286225 h 2298926"/>
              <a:gd name="connsiteX18" fmla="*/ 873847 w 4864578"/>
              <a:gd name="connsiteY18" fmla="*/ 2204937 h 2298926"/>
              <a:gd name="connsiteX19" fmla="*/ 4863309 w 4864578"/>
              <a:gd name="connsiteY19" fmla="*/ 237513 h 2298926"/>
              <a:gd name="connsiteX20" fmla="*/ 4863309 w 4864578"/>
              <a:gd name="connsiteY20" fmla="*/ 195599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64578" h="2298926">
                <a:moveTo>
                  <a:pt x="4863309" y="195599"/>
                </a:moveTo>
                <a:lnTo>
                  <a:pt x="857334" y="2170644"/>
                </a:lnTo>
                <a:cubicBezTo>
                  <a:pt x="642684" y="2276064"/>
                  <a:pt x="453435" y="2274794"/>
                  <a:pt x="292129" y="2164293"/>
                </a:cubicBezTo>
                <a:cubicBezTo>
                  <a:pt x="171467" y="2081735"/>
                  <a:pt x="113041" y="1966154"/>
                  <a:pt x="113041" y="1964884"/>
                </a:cubicBezTo>
                <a:lnTo>
                  <a:pt x="104150" y="1947102"/>
                </a:lnTo>
                <a:cubicBezTo>
                  <a:pt x="10162" y="1756583"/>
                  <a:pt x="29213" y="1578766"/>
                  <a:pt x="162577" y="1418730"/>
                </a:cubicBezTo>
                <a:cubicBezTo>
                  <a:pt x="262916" y="1296798"/>
                  <a:pt x="393739" y="1232021"/>
                  <a:pt x="395009" y="1230751"/>
                </a:cubicBezTo>
                <a:lnTo>
                  <a:pt x="395009" y="1230751"/>
                </a:lnTo>
                <a:lnTo>
                  <a:pt x="2865403" y="12701"/>
                </a:lnTo>
                <a:lnTo>
                  <a:pt x="2779034" y="12701"/>
                </a:lnTo>
                <a:lnTo>
                  <a:pt x="377227" y="1197728"/>
                </a:lnTo>
                <a:cubicBezTo>
                  <a:pt x="372147" y="1200268"/>
                  <a:pt x="238784" y="1266315"/>
                  <a:pt x="133363" y="1394597"/>
                </a:cubicBezTo>
                <a:cubicBezTo>
                  <a:pt x="78748" y="1460644"/>
                  <a:pt x="26673" y="1549553"/>
                  <a:pt x="12701" y="1660054"/>
                </a:cubicBezTo>
                <a:lnTo>
                  <a:pt x="12701" y="1780715"/>
                </a:lnTo>
                <a:cubicBezTo>
                  <a:pt x="20322" y="1837871"/>
                  <a:pt x="38104" y="1900107"/>
                  <a:pt x="69857" y="1964884"/>
                </a:cubicBezTo>
                <a:lnTo>
                  <a:pt x="78748" y="1982665"/>
                </a:lnTo>
                <a:cubicBezTo>
                  <a:pt x="81288" y="1987746"/>
                  <a:pt x="140984" y="2107138"/>
                  <a:pt x="269267" y="2196046"/>
                </a:cubicBezTo>
                <a:cubicBezTo>
                  <a:pt x="337854" y="2243041"/>
                  <a:pt x="435654" y="2286225"/>
                  <a:pt x="560126" y="2286225"/>
                </a:cubicBezTo>
                <a:cubicBezTo>
                  <a:pt x="650304" y="2286225"/>
                  <a:pt x="754455" y="2264633"/>
                  <a:pt x="873847" y="2204937"/>
                </a:cubicBezTo>
                <a:lnTo>
                  <a:pt x="4863309" y="237513"/>
                </a:lnTo>
                <a:lnTo>
                  <a:pt x="4863309" y="195599"/>
                </a:lnTo>
                <a:close/>
              </a:path>
            </a:pathLst>
          </a:custGeom>
          <a:solidFill>
            <a:schemeClr val="bg1"/>
          </a:solidFill>
          <a:ln w="12700" cap="flat">
            <a:noFill/>
            <a:prstDash val="solid"/>
            <a:miter/>
          </a:ln>
        </p:spPr>
        <p:txBody>
          <a:bodyPr rtlCol="0" anchor="ctr"/>
          <a:lstStyle/>
          <a:p>
            <a:endParaRPr lang="ru-RU" dirty="0"/>
          </a:p>
        </p:txBody>
      </p:sp>
      <p:sp>
        <p:nvSpPr>
          <p:cNvPr id="19" name="Title 2">
            <a:extLst>
              <a:ext uri="{FF2B5EF4-FFF2-40B4-BE49-F238E27FC236}">
                <a16:creationId xmlns:a16="http://schemas.microsoft.com/office/drawing/2014/main" id="{3A926948-B9C1-4E84-AF0F-40965A132C47}"/>
              </a:ext>
            </a:extLst>
          </p:cNvPr>
          <p:cNvSpPr>
            <a:spLocks noGrp="1"/>
          </p:cNvSpPr>
          <p:nvPr>
            <p:ph type="title"/>
          </p:nvPr>
        </p:nvSpPr>
        <p:spPr>
          <a:xfrm>
            <a:off x="2412986" y="5707145"/>
            <a:ext cx="7366027" cy="853993"/>
          </a:xfrm>
        </p:spPr>
        <p:txBody>
          <a:bodyPr anchor="t" anchorCtr="0">
            <a:normAutofit/>
          </a:bodyPr>
          <a:lstStyle>
            <a:lvl1pPr marL="0" indent="0" algn="ctr">
              <a:buFont typeface="Arial" panose="020B0604020202020204" pitchFamily="34" charset="0"/>
              <a:buNone/>
              <a:defRPr sz="1800">
                <a:solidFill>
                  <a:schemeClr val="accent1"/>
                </a:solidFill>
                <a:latin typeface="+mn-lt"/>
              </a:defRPr>
            </a:lvl1pPr>
          </a:lstStyle>
          <a:p>
            <a:r>
              <a:rPr lang="en-US"/>
              <a:t>Click to edit Master title style</a:t>
            </a:r>
            <a:endParaRPr lang="ru-RU"/>
          </a:p>
        </p:txBody>
      </p:sp>
      <p:grpSp>
        <p:nvGrpSpPr>
          <p:cNvPr id="10" name="Group 9">
            <a:extLst>
              <a:ext uri="{FF2B5EF4-FFF2-40B4-BE49-F238E27FC236}">
                <a16:creationId xmlns:a16="http://schemas.microsoft.com/office/drawing/2014/main" id="{223A17C7-5A8B-4D9D-AC8A-2486018F3FB8}"/>
              </a:ext>
            </a:extLst>
          </p:cNvPr>
          <p:cNvGrpSpPr/>
          <p:nvPr userDrawn="1"/>
        </p:nvGrpSpPr>
        <p:grpSpPr>
          <a:xfrm>
            <a:off x="-18799" y="2319272"/>
            <a:ext cx="2884236" cy="2824836"/>
            <a:chOff x="-18799" y="2319272"/>
            <a:chExt cx="2884236" cy="2824836"/>
          </a:xfrm>
        </p:grpSpPr>
        <p:sp>
          <p:nvSpPr>
            <p:cNvPr id="3" name="Freeform: Shape 2">
              <a:extLst>
                <a:ext uri="{FF2B5EF4-FFF2-40B4-BE49-F238E27FC236}">
                  <a16:creationId xmlns:a16="http://schemas.microsoft.com/office/drawing/2014/main" id="{C42001FF-B76E-4445-BDE5-6BFAD41EBBD4}"/>
                </a:ext>
              </a:extLst>
            </p:cNvPr>
            <p:cNvSpPr/>
            <p:nvPr/>
          </p:nvSpPr>
          <p:spPr>
            <a:xfrm>
              <a:off x="-18799" y="2336694"/>
              <a:ext cx="2871530" cy="2299765"/>
            </a:xfrm>
            <a:custGeom>
              <a:avLst/>
              <a:gdLst>
                <a:gd name="connsiteX0" fmla="*/ 2796565 w 2871529"/>
                <a:gd name="connsiteY0" fmla="*/ 306465 h 2299764"/>
                <a:gd name="connsiteX1" fmla="*/ 2026589 w 2871529"/>
                <a:gd name="connsiteY1" fmla="*/ 91735 h 2299764"/>
                <a:gd name="connsiteX2" fmla="*/ 12706 w 2871529"/>
                <a:gd name="connsiteY2" fmla="*/ 1085336 h 2299764"/>
                <a:gd name="connsiteX3" fmla="*/ 12706 w 2871529"/>
                <a:gd name="connsiteY3" fmla="*/ 2296206 h 2299764"/>
                <a:gd name="connsiteX4" fmla="*/ 2506871 w 2871529"/>
                <a:gd name="connsiteY4" fmla="*/ 1066277 h 2299764"/>
                <a:gd name="connsiteX5" fmla="*/ 2805459 w 2871529"/>
                <a:gd name="connsiteY5" fmla="*/ 324253 h 2299764"/>
                <a:gd name="connsiteX6" fmla="*/ 2796565 w 2871529"/>
                <a:gd name="connsiteY6" fmla="*/ 306465 h 229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1529" h="2299764">
                  <a:moveTo>
                    <a:pt x="2796565" y="306465"/>
                  </a:moveTo>
                  <a:cubicBezTo>
                    <a:pt x="2796565" y="306465"/>
                    <a:pt x="2561507" y="-171276"/>
                    <a:pt x="2026589" y="91735"/>
                  </a:cubicBezTo>
                  <a:lnTo>
                    <a:pt x="12706" y="1085336"/>
                  </a:lnTo>
                  <a:lnTo>
                    <a:pt x="12706" y="2296206"/>
                  </a:lnTo>
                  <a:lnTo>
                    <a:pt x="2506871" y="1066277"/>
                  </a:lnTo>
                  <a:cubicBezTo>
                    <a:pt x="2506871" y="1066277"/>
                    <a:pt x="3041789" y="801994"/>
                    <a:pt x="2805459" y="324253"/>
                  </a:cubicBezTo>
                  <a:lnTo>
                    <a:pt x="2796565" y="306465"/>
                  </a:lnTo>
                  <a:close/>
                </a:path>
              </a:pathLst>
            </a:custGeom>
            <a:solidFill>
              <a:schemeClr val="accent3"/>
            </a:solidFill>
            <a:ln w="12700" cap="flat">
              <a:noFill/>
              <a:prstDash val="solid"/>
              <a:miter/>
            </a:ln>
          </p:spPr>
          <p:txBody>
            <a:bodyPr rtlCol="0" anchor="ctr"/>
            <a:lstStyle/>
            <a:p>
              <a:endParaRPr lang="ru-RU"/>
            </a:p>
          </p:txBody>
        </p:sp>
        <p:sp>
          <p:nvSpPr>
            <p:cNvPr id="4" name="Freeform: Shape 3">
              <a:extLst>
                <a:ext uri="{FF2B5EF4-FFF2-40B4-BE49-F238E27FC236}">
                  <a16:creationId xmlns:a16="http://schemas.microsoft.com/office/drawing/2014/main" id="{55EB89C3-8B52-4763-9DB2-C51CC8AF377C}"/>
                </a:ext>
              </a:extLst>
            </p:cNvPr>
            <p:cNvSpPr/>
            <p:nvPr/>
          </p:nvSpPr>
          <p:spPr>
            <a:xfrm>
              <a:off x="-18799" y="2319272"/>
              <a:ext cx="2884236" cy="2337882"/>
            </a:xfrm>
            <a:custGeom>
              <a:avLst/>
              <a:gdLst>
                <a:gd name="connsiteX0" fmla="*/ 2871530 w 2884235"/>
                <a:gd name="connsiteY0" fmla="*/ 466193 h 2337882"/>
                <a:gd name="connsiteX1" fmla="*/ 2823248 w 2884235"/>
                <a:gd name="connsiteY1" fmla="*/ 334052 h 2337882"/>
                <a:gd name="connsiteX2" fmla="*/ 2814354 w 2884235"/>
                <a:gd name="connsiteY2" fmla="*/ 316263 h 2337882"/>
                <a:gd name="connsiteX3" fmla="*/ 2018965 w 2884235"/>
                <a:gd name="connsiteY3" fmla="*/ 93910 h 2337882"/>
                <a:gd name="connsiteX4" fmla="*/ 12706 w 2884235"/>
                <a:gd name="connsiteY4" fmla="*/ 1081158 h 2337882"/>
                <a:gd name="connsiteX5" fmla="*/ 12706 w 2884235"/>
                <a:gd name="connsiteY5" fmla="*/ 1123087 h 2337882"/>
                <a:gd name="connsiteX6" fmla="*/ 2035483 w 2884235"/>
                <a:gd name="connsiteY6" fmla="*/ 126946 h 2337882"/>
                <a:gd name="connsiteX7" fmla="*/ 2600895 w 2884235"/>
                <a:gd name="connsiteY7" fmla="*/ 133299 h 2337882"/>
                <a:gd name="connsiteX8" fmla="*/ 2780048 w 2884235"/>
                <a:gd name="connsiteY8" fmla="*/ 332781 h 2337882"/>
                <a:gd name="connsiteX9" fmla="*/ 2788942 w 2884235"/>
                <a:gd name="connsiteY9" fmla="*/ 350569 h 2337882"/>
                <a:gd name="connsiteX10" fmla="*/ 2730495 w 2884235"/>
                <a:gd name="connsiteY10" fmla="*/ 879134 h 2337882"/>
                <a:gd name="connsiteX11" fmla="*/ 2497977 w 2884235"/>
                <a:gd name="connsiteY11" fmla="*/ 1065911 h 2337882"/>
                <a:gd name="connsiteX12" fmla="*/ 12706 w 2884235"/>
                <a:gd name="connsiteY12" fmla="*/ 2292028 h 2337882"/>
                <a:gd name="connsiteX13" fmla="*/ 12706 w 2884235"/>
                <a:gd name="connsiteY13" fmla="*/ 2333958 h 2337882"/>
                <a:gd name="connsiteX14" fmla="*/ 2515765 w 2884235"/>
                <a:gd name="connsiteY14" fmla="*/ 1100216 h 2337882"/>
                <a:gd name="connsiteX15" fmla="*/ 2871530 w 2884235"/>
                <a:gd name="connsiteY15" fmla="*/ 687275 h 2337882"/>
                <a:gd name="connsiteX16" fmla="*/ 2871530 w 2884235"/>
                <a:gd name="connsiteY16" fmla="*/ 466193 h 233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84235" h="2337882">
                  <a:moveTo>
                    <a:pt x="2871530" y="466193"/>
                  </a:moveTo>
                  <a:cubicBezTo>
                    <a:pt x="2861365" y="424263"/>
                    <a:pt x="2846118" y="379793"/>
                    <a:pt x="2823248" y="334052"/>
                  </a:cubicBezTo>
                  <a:lnTo>
                    <a:pt x="2814354" y="316263"/>
                  </a:lnTo>
                  <a:cubicBezTo>
                    <a:pt x="2811812" y="311181"/>
                    <a:pt x="2564048" y="-175454"/>
                    <a:pt x="2018965" y="93910"/>
                  </a:cubicBezTo>
                  <a:lnTo>
                    <a:pt x="12706" y="1081158"/>
                  </a:lnTo>
                  <a:lnTo>
                    <a:pt x="12706" y="1123087"/>
                  </a:lnTo>
                  <a:lnTo>
                    <a:pt x="2035483" y="126946"/>
                  </a:lnTo>
                  <a:cubicBezTo>
                    <a:pt x="2250212" y="21487"/>
                    <a:pt x="2439530" y="22758"/>
                    <a:pt x="2600895" y="133299"/>
                  </a:cubicBezTo>
                  <a:cubicBezTo>
                    <a:pt x="2721601" y="215887"/>
                    <a:pt x="2780048" y="331511"/>
                    <a:pt x="2780048" y="332781"/>
                  </a:cubicBezTo>
                  <a:lnTo>
                    <a:pt x="2788942" y="350569"/>
                  </a:lnTo>
                  <a:cubicBezTo>
                    <a:pt x="2882965" y="541158"/>
                    <a:pt x="2863906" y="719040"/>
                    <a:pt x="2730495" y="879134"/>
                  </a:cubicBezTo>
                  <a:cubicBezTo>
                    <a:pt x="2630118" y="999840"/>
                    <a:pt x="2500518" y="1065911"/>
                    <a:pt x="2497977" y="1065911"/>
                  </a:cubicBezTo>
                  <a:lnTo>
                    <a:pt x="12706" y="2292028"/>
                  </a:lnTo>
                  <a:lnTo>
                    <a:pt x="12706" y="2333958"/>
                  </a:lnTo>
                  <a:lnTo>
                    <a:pt x="2515765" y="1100216"/>
                  </a:lnTo>
                  <a:cubicBezTo>
                    <a:pt x="2519577" y="1097675"/>
                    <a:pt x="2806730" y="952828"/>
                    <a:pt x="2871530" y="687275"/>
                  </a:cubicBezTo>
                  <a:lnTo>
                    <a:pt x="2871530" y="466193"/>
                  </a:lnTo>
                  <a:close/>
                </a:path>
              </a:pathLst>
            </a:custGeom>
            <a:solidFill>
              <a:schemeClr val="bg1"/>
            </a:solidFill>
            <a:ln w="12700" cap="flat">
              <a:noFill/>
              <a:prstDash val="solid"/>
              <a:miter/>
            </a:ln>
          </p:spPr>
          <p:txBody>
            <a:bodyPr rtlCol="0" anchor="ctr"/>
            <a:lstStyle/>
            <a:p>
              <a:endParaRPr lang="ru-RU"/>
            </a:p>
          </p:txBody>
        </p:sp>
        <p:sp>
          <p:nvSpPr>
            <p:cNvPr id="5" name="Freeform: Shape 4">
              <a:extLst>
                <a:ext uri="{FF2B5EF4-FFF2-40B4-BE49-F238E27FC236}">
                  <a16:creationId xmlns:a16="http://schemas.microsoft.com/office/drawing/2014/main" id="{8F230BC5-B028-4266-A395-BFB56DFDC484}"/>
                </a:ext>
              </a:extLst>
            </p:cNvPr>
            <p:cNvSpPr/>
            <p:nvPr/>
          </p:nvSpPr>
          <p:spPr>
            <a:xfrm>
              <a:off x="-18799" y="3968979"/>
              <a:ext cx="1766118" cy="1156235"/>
            </a:xfrm>
            <a:custGeom>
              <a:avLst/>
              <a:gdLst>
                <a:gd name="connsiteX0" fmla="*/ 1735624 w 1766117"/>
                <a:gd name="connsiteY0" fmla="*/ 98509 h 1156235"/>
                <a:gd name="connsiteX1" fmla="*/ 1437036 w 1766117"/>
                <a:gd name="connsiteY1" fmla="*/ 51497 h 1156235"/>
                <a:gd name="connsiteX2" fmla="*/ 12706 w 1766117"/>
                <a:gd name="connsiteY2" fmla="*/ 754133 h 1156235"/>
                <a:gd name="connsiteX3" fmla="*/ 12706 w 1766117"/>
                <a:gd name="connsiteY3" fmla="*/ 1149286 h 1156235"/>
                <a:gd name="connsiteX4" fmla="*/ 1594589 w 1766117"/>
                <a:gd name="connsiteY4" fmla="*/ 369144 h 1156235"/>
                <a:gd name="connsiteX5" fmla="*/ 1739436 w 1766117"/>
                <a:gd name="connsiteY5" fmla="*/ 103592 h 1156235"/>
                <a:gd name="connsiteX6" fmla="*/ 1735624 w 1766117"/>
                <a:gd name="connsiteY6" fmla="*/ 98509 h 115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117" h="1156235">
                  <a:moveTo>
                    <a:pt x="1735624" y="98509"/>
                  </a:moveTo>
                  <a:cubicBezTo>
                    <a:pt x="1735624" y="98509"/>
                    <a:pt x="1658118" y="-57773"/>
                    <a:pt x="1437036" y="51497"/>
                  </a:cubicBezTo>
                  <a:lnTo>
                    <a:pt x="12706" y="754133"/>
                  </a:lnTo>
                  <a:lnTo>
                    <a:pt x="12706" y="1149286"/>
                  </a:lnTo>
                  <a:lnTo>
                    <a:pt x="1594589" y="369144"/>
                  </a:lnTo>
                  <a:cubicBezTo>
                    <a:pt x="1594589" y="369144"/>
                    <a:pt x="1815671" y="259874"/>
                    <a:pt x="1739436" y="103592"/>
                  </a:cubicBezTo>
                  <a:lnTo>
                    <a:pt x="1735624" y="98509"/>
                  </a:lnTo>
                  <a:close/>
                </a:path>
              </a:pathLst>
            </a:custGeom>
            <a:solidFill>
              <a:schemeClr val="accent1"/>
            </a:solidFill>
            <a:ln w="12700" cap="flat">
              <a:noFill/>
              <a:prstDash val="solid"/>
              <a:miter/>
            </a:ln>
          </p:spPr>
          <p:txBody>
            <a:bodyPr rtlCol="0" anchor="ctr"/>
            <a:lstStyle/>
            <a:p>
              <a:endParaRPr lang="ru-RU"/>
            </a:p>
          </p:txBody>
        </p:sp>
        <p:sp>
          <p:nvSpPr>
            <p:cNvPr id="9" name="Freeform: Shape 8">
              <a:extLst>
                <a:ext uri="{FF2B5EF4-FFF2-40B4-BE49-F238E27FC236}">
                  <a16:creationId xmlns:a16="http://schemas.microsoft.com/office/drawing/2014/main" id="{5A52C234-DC7D-488B-8975-61485991A4A8}"/>
                </a:ext>
              </a:extLst>
            </p:cNvPr>
            <p:cNvSpPr/>
            <p:nvPr/>
          </p:nvSpPr>
          <p:spPr>
            <a:xfrm>
              <a:off x="-18799" y="3949755"/>
              <a:ext cx="1778824" cy="1194353"/>
            </a:xfrm>
            <a:custGeom>
              <a:avLst/>
              <a:gdLst>
                <a:gd name="connsiteX0" fmla="*/ 1753412 w 1778823"/>
                <a:gd name="connsiteY0" fmla="*/ 108839 h 1194352"/>
                <a:gd name="connsiteX1" fmla="*/ 1429412 w 1778823"/>
                <a:gd name="connsiteY1" fmla="*/ 52933 h 1194352"/>
                <a:gd name="connsiteX2" fmla="*/ 12706 w 1778823"/>
                <a:gd name="connsiteY2" fmla="*/ 751757 h 1194352"/>
                <a:gd name="connsiteX3" fmla="*/ 12706 w 1778823"/>
                <a:gd name="connsiteY3" fmla="*/ 793686 h 1194352"/>
                <a:gd name="connsiteX4" fmla="*/ 1445930 w 1778823"/>
                <a:gd name="connsiteY4" fmla="*/ 87239 h 1194352"/>
                <a:gd name="connsiteX5" fmla="*/ 1719106 w 1778823"/>
                <a:gd name="connsiteY5" fmla="*/ 125357 h 1194352"/>
                <a:gd name="connsiteX6" fmla="*/ 1721647 w 1778823"/>
                <a:gd name="connsiteY6" fmla="*/ 131710 h 1194352"/>
                <a:gd name="connsiteX7" fmla="*/ 1585694 w 1778823"/>
                <a:gd name="connsiteY7" fmla="*/ 371851 h 1194352"/>
                <a:gd name="connsiteX8" fmla="*/ 12706 w 1778823"/>
                <a:gd name="connsiteY8" fmla="*/ 1146910 h 1194352"/>
                <a:gd name="connsiteX9" fmla="*/ 12706 w 1778823"/>
                <a:gd name="connsiteY9" fmla="*/ 1188839 h 1194352"/>
                <a:gd name="connsiteX10" fmla="*/ 1603483 w 1778823"/>
                <a:gd name="connsiteY10" fmla="*/ 404886 h 1194352"/>
                <a:gd name="connsiteX11" fmla="*/ 1755953 w 1778823"/>
                <a:gd name="connsiteY11" fmla="*/ 113921 h 1194352"/>
                <a:gd name="connsiteX12" fmla="*/ 1753412 w 1778823"/>
                <a:gd name="connsiteY12" fmla="*/ 108839 h 11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8823" h="1194352">
                  <a:moveTo>
                    <a:pt x="1753412" y="108839"/>
                  </a:moveTo>
                  <a:cubicBezTo>
                    <a:pt x="1752141" y="107569"/>
                    <a:pt x="1665742" y="-62690"/>
                    <a:pt x="1429412" y="52933"/>
                  </a:cubicBezTo>
                  <a:lnTo>
                    <a:pt x="12706" y="751757"/>
                  </a:lnTo>
                  <a:lnTo>
                    <a:pt x="12706" y="793686"/>
                  </a:lnTo>
                  <a:lnTo>
                    <a:pt x="1445930" y="87239"/>
                  </a:lnTo>
                  <a:cubicBezTo>
                    <a:pt x="1646683" y="-11867"/>
                    <a:pt x="1715294" y="120274"/>
                    <a:pt x="1719106" y="125357"/>
                  </a:cubicBezTo>
                  <a:lnTo>
                    <a:pt x="1721647" y="131710"/>
                  </a:lnTo>
                  <a:cubicBezTo>
                    <a:pt x="1788989" y="268933"/>
                    <a:pt x="1594589" y="366769"/>
                    <a:pt x="1585694" y="371851"/>
                  </a:cubicBezTo>
                  <a:lnTo>
                    <a:pt x="12706" y="1146910"/>
                  </a:lnTo>
                  <a:lnTo>
                    <a:pt x="12706" y="1188839"/>
                  </a:lnTo>
                  <a:lnTo>
                    <a:pt x="1603483" y="404886"/>
                  </a:lnTo>
                  <a:cubicBezTo>
                    <a:pt x="1686071" y="364228"/>
                    <a:pt x="1824565" y="251145"/>
                    <a:pt x="1755953" y="113921"/>
                  </a:cubicBezTo>
                  <a:lnTo>
                    <a:pt x="1753412" y="108839"/>
                  </a:lnTo>
                  <a:close/>
                </a:path>
              </a:pathLst>
            </a:custGeom>
            <a:solidFill>
              <a:schemeClr val="bg1"/>
            </a:solidFill>
            <a:ln w="12700" cap="flat">
              <a:noFill/>
              <a:prstDash val="solid"/>
              <a:miter/>
            </a:ln>
          </p:spPr>
          <p:txBody>
            <a:bodyPr rtlCol="0" anchor="ctr"/>
            <a:lstStyle/>
            <a:p>
              <a:endParaRPr lang="ru-RU"/>
            </a:p>
          </p:txBody>
        </p:sp>
      </p:grpSp>
    </p:spTree>
    <p:extLst>
      <p:ext uri="{BB962C8B-B14F-4D97-AF65-F5344CB8AC3E}">
        <p14:creationId xmlns:p14="http://schemas.microsoft.com/office/powerpoint/2010/main" val="2473244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4724400" y="5816818"/>
            <a:ext cx="27432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ru-RU" dirty="0"/>
              <a:t>MM.DD.20XX</a:t>
            </a:r>
          </a:p>
        </p:txBody>
      </p:sp>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10804358" y="5816819"/>
            <a:ext cx="549442" cy="365125"/>
          </a:xfrm>
          <a:prstGeom prst="rect">
            <a:avLst/>
          </a:prstGeom>
        </p:spPr>
        <p:txBody>
          <a:bodyPr vert="horz" lIns="91440" tIns="45720" rIns="91440" bIns="45720" rtlCol="0" anchor="ctr"/>
          <a:lstStyle>
            <a:lvl1pPr algn="ctr">
              <a:defRPr sz="1000">
                <a:solidFill>
                  <a:schemeClr val="bg1"/>
                </a:solidFill>
              </a:defRPr>
            </a:lvl1pPr>
          </a:lstStyle>
          <a:p>
            <a:fld id="{D495E168-DA5E-4888-8D8A-92B118324C14}" type="slidenum">
              <a:rPr lang="ru-RU" smtClean="0"/>
              <a:pPr/>
              <a:t>‹#›</a:t>
            </a:fld>
            <a:endParaRPr lang="ru-RU" dirty="0"/>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12290" y="5816819"/>
            <a:ext cx="3398763" cy="365125"/>
          </a:xfrm>
          <a:prstGeom prst="rect">
            <a:avLst/>
          </a:prstGeom>
        </p:spPr>
        <p:txBody>
          <a:bodyPr vert="horz" lIns="91440" tIns="45720" rIns="91440" bIns="45720" rtlCol="0" anchor="ctr"/>
          <a:lstStyle>
            <a:lvl1pPr algn="l">
              <a:defRPr sz="1000">
                <a:solidFill>
                  <a:schemeClr val="accent1"/>
                </a:solidFill>
              </a:defRPr>
            </a:lvl1pPr>
          </a:lstStyle>
          <a:p>
            <a:r>
              <a:rPr lang="en-US" dirty="0"/>
              <a:t>ADD A FOOTER</a:t>
            </a:r>
            <a:endParaRPr lang="ru-RU" dirty="0"/>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49" r:id="rId2"/>
    <p:sldLayoutId id="2147483650" r:id="rId3"/>
    <p:sldLayoutId id="2147483660" r:id="rId4"/>
    <p:sldLayoutId id="2147483651" r:id="rId5"/>
    <p:sldLayoutId id="2147483661" r:id="rId6"/>
    <p:sldLayoutId id="2147483662" r:id="rId7"/>
    <p:sldLayoutId id="2147483652" r:id="rId8"/>
    <p:sldLayoutId id="2147483663" r:id="rId9"/>
    <p:sldLayoutId id="2147483665" r:id="rId10"/>
    <p:sldLayoutId id="2147483667" r:id="rId11"/>
    <p:sldLayoutId id="2147483668" r:id="rId12"/>
    <p:sldLayoutId id="2147483669" r:id="rId13"/>
    <p:sldLayoutId id="2147483670" r:id="rId14"/>
    <p:sldLayoutId id="2147483671" r:id="rId15"/>
    <p:sldLayoutId id="2147483673" r:id="rId16"/>
    <p:sldLayoutId id="2147483674" r:id="rId17"/>
    <p:sldLayoutId id="2147483664" r:id="rId18"/>
    <p:sldLayoutId id="2147483672" r:id="rId19"/>
  </p:sldLayoutIdLst>
  <p:hf hdr="0" dt="0"/>
  <p:txStyles>
    <p:title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7.jpg"/></Relationships>
</file>

<file path=ppt/slides/_rels/slide2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C9CC-E38A-467A-8F1C-459375F5EDFF}"/>
              </a:ext>
            </a:extLst>
          </p:cNvPr>
          <p:cNvSpPr>
            <a:spLocks noGrp="1"/>
          </p:cNvSpPr>
          <p:nvPr>
            <p:ph type="title"/>
          </p:nvPr>
        </p:nvSpPr>
        <p:spPr/>
        <p:txBody>
          <a:bodyPr/>
          <a:lstStyle/>
          <a:p>
            <a:r>
              <a:rPr lang="fa-IR" dirty="0">
                <a:latin typeface="Urdu Typesetting" panose="03020402040406030203" pitchFamily="66" charset="-78"/>
                <a:cs typeface="B Koodak" panose="00000700000000000000" pitchFamily="2" charset="-78"/>
              </a:rPr>
              <a:t>تِستِ مامان</a:t>
            </a:r>
            <a:endParaRPr lang="ru-RU" dirty="0">
              <a:cs typeface="B Koodak" panose="00000700000000000000" pitchFamily="2" charset="-78"/>
            </a:endParaRPr>
          </a:p>
        </p:txBody>
      </p:sp>
      <p:sp>
        <p:nvSpPr>
          <p:cNvPr id="6" name="Text Placeholder 5">
            <a:extLst>
              <a:ext uri="{FF2B5EF4-FFF2-40B4-BE49-F238E27FC236}">
                <a16:creationId xmlns:a16="http://schemas.microsoft.com/office/drawing/2014/main" id="{CDD6760C-D868-43F4-99FB-1B78C91F8FE1}"/>
              </a:ext>
            </a:extLst>
          </p:cNvPr>
          <p:cNvSpPr>
            <a:spLocks noGrp="1"/>
          </p:cNvSpPr>
          <p:nvPr>
            <p:ph type="body" sz="quarter" idx="13"/>
          </p:nvPr>
        </p:nvSpPr>
        <p:spPr/>
        <p:txBody>
          <a:bodyPr/>
          <a:lstStyle/>
          <a:p>
            <a:r>
              <a:rPr lang="fa-IR" dirty="0">
                <a:latin typeface="Urdu Typesetting" panose="03020402040406030203" pitchFamily="66" charset="-78"/>
                <a:cs typeface="B Koodak" panose="00000700000000000000" pitchFamily="2" charset="-78"/>
              </a:rPr>
              <a:t>راب فیتزپاتریک</a:t>
            </a:r>
            <a:endParaRPr lang="ru-RU" dirty="0">
              <a:cs typeface="B Koodak" panose="00000700000000000000" pitchFamily="2" charset="-78"/>
            </a:endParaRPr>
          </a:p>
        </p:txBody>
      </p:sp>
      <p:sp>
        <p:nvSpPr>
          <p:cNvPr id="3" name="Text Placeholder 2">
            <a:extLst>
              <a:ext uri="{FF2B5EF4-FFF2-40B4-BE49-F238E27FC236}">
                <a16:creationId xmlns:a16="http://schemas.microsoft.com/office/drawing/2014/main" id="{5ECCBAE3-CEA3-4EE0-83F6-41CFC54D2B4A}"/>
              </a:ext>
            </a:extLst>
          </p:cNvPr>
          <p:cNvSpPr>
            <a:spLocks noGrp="1"/>
          </p:cNvSpPr>
          <p:nvPr>
            <p:ph type="body" sz="quarter" idx="20"/>
          </p:nvPr>
        </p:nvSpPr>
        <p:spPr/>
        <p:txBody>
          <a:bodyPr/>
          <a:lstStyle/>
          <a:p>
            <a:r>
              <a:rPr lang="fa-IR" dirty="0">
                <a:latin typeface="Urdu Typesetting" panose="03020402040406030203" pitchFamily="66" charset="-78"/>
                <a:cs typeface="B Koodak" panose="00000700000000000000" pitchFamily="2" charset="-78"/>
              </a:rPr>
              <a:t>خرداد</a:t>
            </a:r>
            <a:br>
              <a:rPr lang="en-US" dirty="0">
                <a:latin typeface="Urdu Typesetting" panose="03020402040406030203" pitchFamily="66" charset="-78"/>
                <a:cs typeface="B Koodak" panose="00000700000000000000" pitchFamily="2" charset="-78"/>
              </a:rPr>
            </a:br>
            <a:r>
              <a:rPr lang="fa-IR" dirty="0">
                <a:latin typeface="Urdu Typesetting" panose="03020402040406030203" pitchFamily="66" charset="-78"/>
                <a:cs typeface="B Koodak" panose="00000700000000000000" pitchFamily="2" charset="-78"/>
              </a:rPr>
              <a:t>۱۳۹۹</a:t>
            </a:r>
            <a:endParaRPr lang="ru-RU" dirty="0">
              <a:cs typeface="B Koodak" panose="00000700000000000000" pitchFamily="2" charset="-78"/>
            </a:endParaRPr>
          </a:p>
        </p:txBody>
      </p:sp>
      <p:pic>
        <p:nvPicPr>
          <p:cNvPr id="8" name="Picture Placeholder 7">
            <a:extLst>
              <a:ext uri="{FF2B5EF4-FFF2-40B4-BE49-F238E27FC236}">
                <a16:creationId xmlns:a16="http://schemas.microsoft.com/office/drawing/2014/main" id="{0B138E27-73CB-49C2-BF0C-2B3B6E81BBEC}"/>
              </a:ext>
            </a:extLst>
          </p:cNvPr>
          <p:cNvPicPr>
            <a:picLocks noGrp="1" noChangeAspect="1"/>
          </p:cNvPicPr>
          <p:nvPr>
            <p:ph type="pic" sz="quarter" idx="21"/>
          </p:nvPr>
        </p:nvPicPr>
        <p:blipFill>
          <a:blip r:embed="rId2"/>
          <a:srcRect t="10671" b="10671"/>
          <a:stretch>
            <a:fillRect/>
          </a:stretch>
        </p:blipFill>
        <p:spPr/>
      </p:pic>
    </p:spTree>
    <p:extLst>
      <p:ext uri="{BB962C8B-B14F-4D97-AF65-F5344CB8AC3E}">
        <p14:creationId xmlns:p14="http://schemas.microsoft.com/office/powerpoint/2010/main" val="1650012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9E8335E-D7F5-49BB-9C2B-C3CC26D7F7D9}"/>
              </a:ext>
            </a:extLst>
          </p:cNvPr>
          <p:cNvSpPr>
            <a:spLocks noGrp="1"/>
          </p:cNvSpPr>
          <p:nvPr>
            <p:ph type="title"/>
          </p:nvPr>
        </p:nvSpPr>
        <p:spPr/>
        <p:txBody>
          <a:bodyPr/>
          <a:lstStyle/>
          <a:p>
            <a:r>
              <a:rPr lang="fa-IR" dirty="0">
                <a:latin typeface="Urdu Typesetting" panose="03020402040406030203" pitchFamily="66" charset="-78"/>
                <a:cs typeface="B Koodak" panose="00000700000000000000" pitchFamily="2" charset="-78"/>
              </a:rPr>
              <a:t>فصل دوم</a:t>
            </a:r>
            <a:endParaRPr lang="en-US" dirty="0">
              <a:latin typeface="Urdu Typesetting" panose="03020402040406030203" pitchFamily="66" charset="-78"/>
              <a:cs typeface="B Koodak" panose="00000700000000000000" pitchFamily="2" charset="-78"/>
            </a:endParaRPr>
          </a:p>
        </p:txBody>
      </p:sp>
      <p:sp>
        <p:nvSpPr>
          <p:cNvPr id="12" name="Text Placeholder 11">
            <a:extLst>
              <a:ext uri="{FF2B5EF4-FFF2-40B4-BE49-F238E27FC236}">
                <a16:creationId xmlns:a16="http://schemas.microsoft.com/office/drawing/2014/main" id="{352EDB74-B991-428D-A369-34273291F302}"/>
              </a:ext>
            </a:extLst>
          </p:cNvPr>
          <p:cNvSpPr>
            <a:spLocks noGrp="1"/>
          </p:cNvSpPr>
          <p:nvPr>
            <p:ph type="body" sz="quarter" idx="13"/>
          </p:nvPr>
        </p:nvSpPr>
        <p:spPr/>
        <p:txBody>
          <a:bodyPr>
            <a:normAutofit/>
          </a:bodyPr>
          <a:lstStyle/>
          <a:p>
            <a:r>
              <a:rPr lang="fa-IR" sz="3200" dirty="0">
                <a:latin typeface="Urdu Typesetting" panose="03020402040406030203" pitchFamily="66" charset="-78"/>
                <a:cs typeface="B Koodak" panose="00000700000000000000" pitchFamily="2" charset="-78"/>
              </a:rPr>
              <a:t>اجتناب از اطلاعات بد</a:t>
            </a:r>
            <a:endParaRPr lang="en-US" sz="3200" dirty="0">
              <a:latin typeface="Urdu Typesetting" panose="03020402040406030203" pitchFamily="66" charset="-78"/>
              <a:cs typeface="B Koodak" panose="00000700000000000000" pitchFamily="2" charset="-78"/>
            </a:endParaRPr>
          </a:p>
        </p:txBody>
      </p:sp>
      <p:sp>
        <p:nvSpPr>
          <p:cNvPr id="6" name="Slide Number Placeholder 5">
            <a:extLst>
              <a:ext uri="{FF2B5EF4-FFF2-40B4-BE49-F238E27FC236}">
                <a16:creationId xmlns:a16="http://schemas.microsoft.com/office/drawing/2014/main" id="{BB439862-ED4A-4816-A77C-7322B42132C2}"/>
              </a:ext>
            </a:extLst>
          </p:cNvPr>
          <p:cNvSpPr>
            <a:spLocks noGrp="1"/>
          </p:cNvSpPr>
          <p:nvPr>
            <p:ph type="sldNum" sz="quarter" idx="4294967295"/>
          </p:nvPr>
        </p:nvSpPr>
        <p:spPr>
          <a:xfrm>
            <a:off x="11642725" y="5816600"/>
            <a:ext cx="549275" cy="365125"/>
          </a:xfrm>
        </p:spPr>
        <p:txBody>
          <a:bodyPr/>
          <a:lstStyle/>
          <a:p>
            <a:fld id="{D495E168-DA5E-4888-8D8A-92B118324C14}" type="slidenum">
              <a:rPr lang="ru-RU" smtClean="0">
                <a:cs typeface="B Koodak" panose="00000700000000000000" pitchFamily="2" charset="-78"/>
              </a:rPr>
              <a:t>10</a:t>
            </a:fld>
            <a:endParaRPr lang="ru-RU" dirty="0">
              <a:cs typeface="B Koodak" panose="00000700000000000000" pitchFamily="2" charset="-78"/>
            </a:endParaRPr>
          </a:p>
        </p:txBody>
      </p:sp>
      <p:sp>
        <p:nvSpPr>
          <p:cNvPr id="17" name="Text Placeholder 2">
            <a:extLst>
              <a:ext uri="{FF2B5EF4-FFF2-40B4-BE49-F238E27FC236}">
                <a16:creationId xmlns:a16="http://schemas.microsoft.com/office/drawing/2014/main" id="{8E3CAE82-211B-4465-AE8A-DB7A9A5B4236}"/>
              </a:ext>
            </a:extLst>
          </p:cNvPr>
          <p:cNvSpPr>
            <a:spLocks noGrp="1"/>
          </p:cNvSpPr>
          <p:nvPr>
            <p:ph type="body" sz="quarter" idx="20"/>
          </p:nvPr>
        </p:nvSpPr>
        <p:spPr>
          <a:xfrm>
            <a:off x="786259" y="4946164"/>
            <a:ext cx="4367531" cy="949829"/>
          </a:xfrm>
        </p:spPr>
        <p:txBody>
          <a:bodyPr/>
          <a:lstStyle/>
          <a:p>
            <a:r>
              <a:rPr lang="fa-IR" dirty="0">
                <a:latin typeface="Urdu Typesetting" panose="03020402040406030203" pitchFamily="66" charset="-78"/>
                <a:cs typeface="B Koodak" panose="00000700000000000000" pitchFamily="2" charset="-78"/>
              </a:rPr>
              <a:t>خلاصه مطالب از</a:t>
            </a:r>
          </a:p>
          <a:p>
            <a:r>
              <a:rPr lang="fa-IR" dirty="0">
                <a:latin typeface="Urdu Typesetting" panose="03020402040406030203" pitchFamily="66" charset="-78"/>
                <a:cs typeface="B Koodak" panose="00000700000000000000" pitchFamily="2" charset="-78"/>
              </a:rPr>
              <a:t> ساجده نیک‌نداف</a:t>
            </a:r>
            <a:endParaRPr lang="ru-RU" dirty="0">
              <a:cs typeface="B Koodak" panose="00000700000000000000" pitchFamily="2" charset="-78"/>
            </a:endParaRPr>
          </a:p>
        </p:txBody>
      </p:sp>
      <p:pic>
        <p:nvPicPr>
          <p:cNvPr id="23" name="Picture 22">
            <a:extLst>
              <a:ext uri="{FF2B5EF4-FFF2-40B4-BE49-F238E27FC236}">
                <a16:creationId xmlns:a16="http://schemas.microsoft.com/office/drawing/2014/main" id="{BEAC063D-B6D7-4388-88C5-A12B630B51B1}"/>
              </a:ext>
            </a:extLst>
          </p:cNvPr>
          <p:cNvPicPr>
            <a:picLocks noChangeAspect="1"/>
          </p:cNvPicPr>
          <p:nvPr/>
        </p:nvPicPr>
        <p:blipFill>
          <a:blip r:embed="rId2"/>
          <a:stretch>
            <a:fillRect/>
          </a:stretch>
        </p:blipFill>
        <p:spPr>
          <a:xfrm>
            <a:off x="5933715" y="1258812"/>
            <a:ext cx="6261135" cy="3353091"/>
          </a:xfrm>
          <a:prstGeom prst="rect">
            <a:avLst/>
          </a:prstGeom>
          <a:ln>
            <a:noFill/>
          </a:ln>
          <a:effectLst>
            <a:outerShdw blurRad="190500" algn="tl" rotWithShape="0">
              <a:srgbClr val="000000">
                <a:alpha val="70000"/>
              </a:srgbClr>
            </a:outerShdw>
          </a:effectLst>
        </p:spPr>
      </p:pic>
      <p:sp>
        <p:nvSpPr>
          <p:cNvPr id="43" name="Rectangle: Rounded Corners 42">
            <a:extLst>
              <a:ext uri="{FF2B5EF4-FFF2-40B4-BE49-F238E27FC236}">
                <a16:creationId xmlns:a16="http://schemas.microsoft.com/office/drawing/2014/main" id="{FB73B867-1C5E-4A76-B576-482EC52BB988}"/>
              </a:ext>
            </a:extLst>
          </p:cNvPr>
          <p:cNvSpPr/>
          <p:nvPr/>
        </p:nvSpPr>
        <p:spPr>
          <a:xfrm rot="20025145">
            <a:off x="6374793" y="252800"/>
            <a:ext cx="4559122" cy="1065741"/>
          </a:xfrm>
          <a:prstGeom prst="roundRect">
            <a:avLst>
              <a:gd name="adj" fmla="val 46414"/>
            </a:avLst>
          </a:prstGeom>
          <a:solidFill>
            <a:schemeClr val="accent1"/>
          </a:solidFill>
          <a:ln w="12700" cap="flat">
            <a:noFill/>
            <a:prstDash val="solid"/>
            <a:miter/>
          </a:ln>
        </p:spPr>
        <p:txBody>
          <a:bodyPr rtlCol="0" anchor="ctr"/>
          <a:lstStyle/>
          <a:p>
            <a:pPr algn="l"/>
            <a:endParaRPr lang="en-US" dirty="0">
              <a:cs typeface="B Koodak" panose="00000700000000000000" pitchFamily="2" charset="-78"/>
            </a:endParaRPr>
          </a:p>
        </p:txBody>
      </p:sp>
      <p:sp>
        <p:nvSpPr>
          <p:cNvPr id="44" name="Rectangle: Rounded Corners 43">
            <a:extLst>
              <a:ext uri="{FF2B5EF4-FFF2-40B4-BE49-F238E27FC236}">
                <a16:creationId xmlns:a16="http://schemas.microsoft.com/office/drawing/2014/main" id="{9BB7AD14-A284-4ED0-ADEE-659ACE1934EC}"/>
              </a:ext>
            </a:extLst>
          </p:cNvPr>
          <p:cNvSpPr/>
          <p:nvPr/>
        </p:nvSpPr>
        <p:spPr>
          <a:xfrm rot="20025145">
            <a:off x="9621163" y="529080"/>
            <a:ext cx="3047093" cy="416677"/>
          </a:xfrm>
          <a:prstGeom prst="roundRect">
            <a:avLst>
              <a:gd name="adj" fmla="val 46414"/>
            </a:avLst>
          </a:prstGeom>
          <a:solidFill>
            <a:schemeClr val="accent3"/>
          </a:solidFill>
          <a:ln w="12700" cap="flat">
            <a:noFill/>
            <a:prstDash val="solid"/>
            <a:miter/>
          </a:ln>
        </p:spPr>
        <p:txBody>
          <a:bodyPr rtlCol="0" anchor="ctr"/>
          <a:lstStyle/>
          <a:p>
            <a:pPr algn="l"/>
            <a:endParaRPr lang="en-US" dirty="0">
              <a:cs typeface="B Koodak" panose="00000700000000000000" pitchFamily="2" charset="-78"/>
            </a:endParaRPr>
          </a:p>
        </p:txBody>
      </p:sp>
    </p:spTree>
    <p:extLst>
      <p:ext uri="{BB962C8B-B14F-4D97-AF65-F5344CB8AC3E}">
        <p14:creationId xmlns:p14="http://schemas.microsoft.com/office/powerpoint/2010/main" val="147149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780B30C-FADC-4B53-A4DB-8EB0F022A808}"/>
              </a:ext>
            </a:extLst>
          </p:cNvPr>
          <p:cNvPicPr>
            <a:picLocks noGrp="1" noChangeAspect="1"/>
          </p:cNvPicPr>
          <p:nvPr>
            <p:ph type="pic" sz="quarter" idx="15"/>
          </p:nvPr>
        </p:nvPicPr>
        <p:blipFill rotWithShape="1">
          <a:blip r:embed="rId2"/>
          <a:srcRect l="6940" t="-31648" r="8470" b="-18138"/>
          <a:stretch/>
        </p:blipFill>
        <p:spPr>
          <a:xfrm>
            <a:off x="1396781" y="0"/>
            <a:ext cx="3894833" cy="5656330"/>
          </a:xfrm>
        </p:spPr>
      </p:pic>
      <p:sp>
        <p:nvSpPr>
          <p:cNvPr id="3" name="Title 2">
            <a:extLst>
              <a:ext uri="{FF2B5EF4-FFF2-40B4-BE49-F238E27FC236}">
                <a16:creationId xmlns:a16="http://schemas.microsoft.com/office/drawing/2014/main" id="{CD65E41A-55E4-4F98-BF23-2494D3FC9D9F}"/>
              </a:ext>
            </a:extLst>
          </p:cNvPr>
          <p:cNvSpPr>
            <a:spLocks noGrp="1"/>
          </p:cNvSpPr>
          <p:nvPr>
            <p:ph type="title"/>
          </p:nvPr>
        </p:nvSpPr>
        <p:spPr>
          <a:xfrm>
            <a:off x="6910024" y="908050"/>
            <a:ext cx="3885196" cy="782638"/>
          </a:xfrm>
        </p:spPr>
        <p:txBody>
          <a:bodyPr/>
          <a:lstStyle/>
          <a:p>
            <a:pPr algn="r" rtl="1"/>
            <a:r>
              <a:rPr lang="fa-IR" dirty="0">
                <a:latin typeface="Urdu Typesetting" panose="03020402040406030203" pitchFamily="66" charset="-78"/>
                <a:cs typeface="B Koodak" panose="00000700000000000000" pitchFamily="2" charset="-78"/>
              </a:rPr>
              <a:t>اطلاعات بد</a:t>
            </a:r>
            <a:endParaRPr lang="en-US" dirty="0">
              <a:latin typeface="Urdu Typesetting" panose="03020402040406030203" pitchFamily="66" charset="-78"/>
              <a:cs typeface="B Koodak" panose="00000700000000000000" pitchFamily="2" charset="-78"/>
            </a:endParaRPr>
          </a:p>
        </p:txBody>
      </p:sp>
      <p:sp>
        <p:nvSpPr>
          <p:cNvPr id="5" name="Slide Number Placeholder 4">
            <a:extLst>
              <a:ext uri="{FF2B5EF4-FFF2-40B4-BE49-F238E27FC236}">
                <a16:creationId xmlns:a16="http://schemas.microsoft.com/office/drawing/2014/main" id="{3CF51131-E041-494E-A3EE-CD1B847E6646}"/>
              </a:ext>
            </a:extLst>
          </p:cNvPr>
          <p:cNvSpPr>
            <a:spLocks noGrp="1"/>
          </p:cNvSpPr>
          <p:nvPr>
            <p:ph type="sldNum" sz="quarter" idx="12"/>
          </p:nvPr>
        </p:nvSpPr>
        <p:spPr/>
        <p:txBody>
          <a:bodyPr/>
          <a:lstStyle/>
          <a:p>
            <a:fld id="{D495E168-DA5E-4888-8D8A-92B118324C14}" type="slidenum">
              <a:rPr lang="ru-RU" smtClean="0">
                <a:cs typeface="B Koodak" panose="00000700000000000000" pitchFamily="2" charset="-78"/>
              </a:rPr>
              <a:t>11</a:t>
            </a:fld>
            <a:endParaRPr lang="ru-RU" dirty="0">
              <a:cs typeface="B Koodak" panose="00000700000000000000" pitchFamily="2" charset="-78"/>
            </a:endParaRPr>
          </a:p>
        </p:txBody>
      </p:sp>
      <p:sp>
        <p:nvSpPr>
          <p:cNvPr id="7" name="Text Placeholder 6">
            <a:extLst>
              <a:ext uri="{FF2B5EF4-FFF2-40B4-BE49-F238E27FC236}">
                <a16:creationId xmlns:a16="http://schemas.microsoft.com/office/drawing/2014/main" id="{F7EDB8A3-0525-47DA-B0D8-907424A55929}"/>
              </a:ext>
            </a:extLst>
          </p:cNvPr>
          <p:cNvSpPr>
            <a:spLocks noGrp="1"/>
          </p:cNvSpPr>
          <p:nvPr>
            <p:ph type="body" sz="quarter" idx="14"/>
          </p:nvPr>
        </p:nvSpPr>
        <p:spPr>
          <a:xfrm>
            <a:off x="6910023" y="2076628"/>
            <a:ext cx="3894335" cy="1461331"/>
          </a:xfrm>
        </p:spPr>
        <p:txBody>
          <a:bodyPr>
            <a:normAutofit/>
          </a:bodyPr>
          <a:lstStyle/>
          <a:p>
            <a:pPr marL="0" indent="0" algn="r" rtl="1">
              <a:buNone/>
            </a:pPr>
            <a:r>
              <a:rPr lang="ar-SA" dirty="0">
                <a:solidFill>
                  <a:schemeClr val="accent1"/>
                </a:solidFill>
                <a:cs typeface="B Koodak" panose="00000700000000000000" pitchFamily="2" charset="-78"/>
              </a:rPr>
              <a:t>سه نوع اطلاعات بد وجود دارد:</a:t>
            </a:r>
            <a:endParaRPr lang="en-US" dirty="0">
              <a:solidFill>
                <a:schemeClr val="accent1"/>
              </a:solidFill>
              <a:cs typeface="B Koodak" panose="00000700000000000000" pitchFamily="2" charset="-78"/>
            </a:endParaRPr>
          </a:p>
          <a:p>
            <a:pPr algn="r" rtl="1">
              <a:buFont typeface="Wingdings" panose="05000000000000000000" pitchFamily="2" charset="2"/>
              <a:buChar char="§"/>
            </a:pPr>
            <a:r>
              <a:rPr lang="ar-SA" dirty="0">
                <a:solidFill>
                  <a:schemeClr val="accent1"/>
                </a:solidFill>
                <a:cs typeface="B Koodak" panose="00000700000000000000" pitchFamily="2" charset="-78"/>
              </a:rPr>
              <a:t>تعریف و تمجید بی مورد</a:t>
            </a:r>
            <a:endParaRPr lang="en-US" dirty="0">
              <a:solidFill>
                <a:schemeClr val="accent1"/>
              </a:solidFill>
              <a:cs typeface="B Koodak" panose="00000700000000000000" pitchFamily="2" charset="-78"/>
            </a:endParaRPr>
          </a:p>
          <a:p>
            <a:pPr algn="r" rtl="1">
              <a:buFont typeface="Wingdings" panose="05000000000000000000" pitchFamily="2" charset="2"/>
              <a:buChar char="§"/>
            </a:pPr>
            <a:r>
              <a:rPr lang="ar-SA" dirty="0">
                <a:solidFill>
                  <a:schemeClr val="accent1"/>
                </a:solidFill>
                <a:cs typeface="B Koodak" panose="00000700000000000000" pitchFamily="2" charset="-78"/>
              </a:rPr>
              <a:t>حرف های گمراه کننده(وعده های سرخرمن و کلی گویی و فرضیه های خیالی)</a:t>
            </a:r>
            <a:endParaRPr lang="en-US" dirty="0">
              <a:solidFill>
                <a:schemeClr val="accent1"/>
              </a:solidFill>
              <a:cs typeface="B Koodak" panose="00000700000000000000" pitchFamily="2" charset="-78"/>
            </a:endParaRPr>
          </a:p>
          <a:p>
            <a:pPr algn="r" rtl="1">
              <a:buFont typeface="Wingdings" panose="05000000000000000000" pitchFamily="2" charset="2"/>
              <a:buChar char="§"/>
            </a:pPr>
            <a:r>
              <a:rPr lang="ar-SA" dirty="0">
                <a:solidFill>
                  <a:schemeClr val="accent1"/>
                </a:solidFill>
                <a:cs typeface="B Koodak" panose="00000700000000000000" pitchFamily="2" charset="-78"/>
              </a:rPr>
              <a:t>ایده ها و نظرات مشتری</a:t>
            </a:r>
            <a:endParaRPr lang="en-US" dirty="0">
              <a:solidFill>
                <a:schemeClr val="accent1"/>
              </a:solidFill>
              <a:cs typeface="B Koodak" panose="00000700000000000000" pitchFamily="2" charset="-78"/>
            </a:endParaRPr>
          </a:p>
          <a:p>
            <a:pPr algn="r" rtl="1"/>
            <a:endParaRPr lang="en-US" dirty="0">
              <a:solidFill>
                <a:schemeClr val="accent1"/>
              </a:solidFill>
              <a:cs typeface="B Koodak" panose="00000700000000000000" pitchFamily="2" charset="-78"/>
            </a:endParaRPr>
          </a:p>
        </p:txBody>
      </p:sp>
      <p:sp>
        <p:nvSpPr>
          <p:cNvPr id="8" name="Rectangle 7">
            <a:extLst>
              <a:ext uri="{FF2B5EF4-FFF2-40B4-BE49-F238E27FC236}">
                <a16:creationId xmlns:a16="http://schemas.microsoft.com/office/drawing/2014/main" id="{DE8EADC4-BC75-4263-ADA4-E10CDDDD366D}"/>
              </a:ext>
            </a:extLst>
          </p:cNvPr>
          <p:cNvSpPr/>
          <p:nvPr/>
        </p:nvSpPr>
        <p:spPr>
          <a:xfrm>
            <a:off x="6969346" y="3537959"/>
            <a:ext cx="3894833" cy="523220"/>
          </a:xfrm>
          <a:prstGeom prst="rect">
            <a:avLst/>
          </a:prstGeom>
        </p:spPr>
        <p:txBody>
          <a:bodyPr wrap="square">
            <a:spAutoFit/>
          </a:bodyPr>
          <a:lstStyle/>
          <a:p>
            <a:pPr algn="r" rtl="1"/>
            <a:r>
              <a:rPr lang="ar-SA" sz="1400" dirty="0">
                <a:solidFill>
                  <a:schemeClr val="accent3"/>
                </a:solidFill>
                <a:ea typeface="Mirza Medium"/>
                <a:cs typeface="B Koodak" panose="00000700000000000000" pitchFamily="2" charset="-78"/>
              </a:rPr>
              <a:t>در اکثر مواقع شما زمانی شاهد این انحراف هستید که ناخواسته ایده‌ی خود را با مشتری در میان می‌گذارید.</a:t>
            </a:r>
            <a:endParaRPr lang="en-US" sz="1400" dirty="0">
              <a:solidFill>
                <a:schemeClr val="accent3"/>
              </a:solidFill>
              <a:cs typeface="B Koodak" panose="00000700000000000000" pitchFamily="2" charset="-78"/>
            </a:endParaRPr>
          </a:p>
        </p:txBody>
      </p:sp>
      <p:pic>
        <p:nvPicPr>
          <p:cNvPr id="12" name="Picture 11">
            <a:extLst>
              <a:ext uri="{FF2B5EF4-FFF2-40B4-BE49-F238E27FC236}">
                <a16:creationId xmlns:a16="http://schemas.microsoft.com/office/drawing/2014/main" id="{B7375476-C171-474B-AA5C-A3BAD7D20E13}"/>
              </a:ext>
            </a:extLst>
          </p:cNvPr>
          <p:cNvPicPr>
            <a:picLocks noChangeAspect="1"/>
          </p:cNvPicPr>
          <p:nvPr/>
        </p:nvPicPr>
        <p:blipFill>
          <a:blip r:embed="rId3"/>
          <a:stretch>
            <a:fillRect/>
          </a:stretch>
        </p:blipFill>
        <p:spPr>
          <a:xfrm>
            <a:off x="2200208" y="0"/>
            <a:ext cx="3254743" cy="1195101"/>
          </a:xfrm>
          <a:prstGeom prst="rect">
            <a:avLst/>
          </a:prstGeom>
        </p:spPr>
      </p:pic>
    </p:spTree>
    <p:extLst>
      <p:ext uri="{BB962C8B-B14F-4D97-AF65-F5344CB8AC3E}">
        <p14:creationId xmlns:p14="http://schemas.microsoft.com/office/powerpoint/2010/main" val="4086233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378B5-255C-413F-96DE-4100906DC3AE}"/>
              </a:ext>
            </a:extLst>
          </p:cNvPr>
          <p:cNvSpPr>
            <a:spLocks noGrp="1"/>
          </p:cNvSpPr>
          <p:nvPr>
            <p:ph type="title"/>
          </p:nvPr>
        </p:nvSpPr>
        <p:spPr>
          <a:xfrm>
            <a:off x="427084" y="2226954"/>
            <a:ext cx="3818980" cy="676275"/>
          </a:xfrm>
        </p:spPr>
        <p:txBody>
          <a:bodyPr>
            <a:normAutofit fontScale="90000"/>
          </a:bodyPr>
          <a:lstStyle/>
          <a:p>
            <a:r>
              <a:rPr lang="fa-IR" dirty="0">
                <a:latin typeface="Urdu Typesetting" panose="03020402040406030203" pitchFamily="66" charset="-78"/>
                <a:cs typeface="B Koodak" panose="00000700000000000000" pitchFamily="2" charset="-78"/>
              </a:rPr>
              <a:t>تعریف و تمجید بی‌مورد</a:t>
            </a:r>
            <a:endParaRPr lang="en-US" dirty="0">
              <a:latin typeface="Urdu Typesetting" panose="03020402040406030203" pitchFamily="66" charset="-78"/>
              <a:cs typeface="B Koodak" panose="00000700000000000000" pitchFamily="2" charset="-78"/>
            </a:endParaRPr>
          </a:p>
        </p:txBody>
      </p:sp>
      <p:sp>
        <p:nvSpPr>
          <p:cNvPr id="4" name="Slide Number Placeholder 3">
            <a:extLst>
              <a:ext uri="{FF2B5EF4-FFF2-40B4-BE49-F238E27FC236}">
                <a16:creationId xmlns:a16="http://schemas.microsoft.com/office/drawing/2014/main" id="{1B753785-B924-494D-81BB-05DF1CC73DF2}"/>
              </a:ext>
            </a:extLst>
          </p:cNvPr>
          <p:cNvSpPr>
            <a:spLocks noGrp="1"/>
          </p:cNvSpPr>
          <p:nvPr>
            <p:ph type="sldNum" sz="quarter" idx="12"/>
          </p:nvPr>
        </p:nvSpPr>
        <p:spPr/>
        <p:txBody>
          <a:bodyPr/>
          <a:lstStyle/>
          <a:p>
            <a:fld id="{D495E168-DA5E-4888-8D8A-92B118324C14}" type="slidenum">
              <a:rPr lang="ru-RU" smtClean="0">
                <a:cs typeface="B Koodak" panose="00000700000000000000" pitchFamily="2" charset="-78"/>
              </a:rPr>
              <a:t>12</a:t>
            </a:fld>
            <a:endParaRPr lang="ru-RU" dirty="0">
              <a:cs typeface="B Koodak" panose="00000700000000000000" pitchFamily="2" charset="-78"/>
            </a:endParaRPr>
          </a:p>
        </p:txBody>
      </p:sp>
      <p:sp>
        <p:nvSpPr>
          <p:cNvPr id="5" name="Text Placeholder 4">
            <a:extLst>
              <a:ext uri="{FF2B5EF4-FFF2-40B4-BE49-F238E27FC236}">
                <a16:creationId xmlns:a16="http://schemas.microsoft.com/office/drawing/2014/main" id="{69042378-5EA3-4A66-8CA7-67903E8E3F3F}"/>
              </a:ext>
            </a:extLst>
          </p:cNvPr>
          <p:cNvSpPr>
            <a:spLocks noGrp="1"/>
          </p:cNvSpPr>
          <p:nvPr>
            <p:ph type="body" sz="quarter" idx="16"/>
          </p:nvPr>
        </p:nvSpPr>
        <p:spPr>
          <a:xfrm>
            <a:off x="638489" y="3252275"/>
            <a:ext cx="3396171" cy="3037430"/>
          </a:xfrm>
        </p:spPr>
        <p:txBody>
          <a:bodyPr/>
          <a:lstStyle/>
          <a:p>
            <a:pPr marL="171450" indent="-171450" algn="r" rtl="1">
              <a:buClr>
                <a:schemeClr val="accent3"/>
              </a:buClr>
              <a:buFont typeface="Wingdings" panose="05000000000000000000" pitchFamily="2" charset="2"/>
              <a:buChar char="§"/>
            </a:pPr>
            <a:r>
              <a:rPr lang="ar-SA" sz="1200" b="0" i="0" dirty="0">
                <a:cs typeface="B Koodak" panose="00000700000000000000" pitchFamily="2" charset="-78"/>
              </a:rPr>
              <a:t> یادمان باشد هدف شما از گفت و گو شنیدن تشویق های دیگران نیست بلکه به دست آوردن اطلاعات طلایی و به درد بخور است.شما در گفت وگو در پی واقعیت ها و تعهد هستید. این تعهد به معنی ارائه اطلاعات واقعی و خرید محصول شما در آینده توسط مشتری میباشد.</a:t>
            </a:r>
            <a:endParaRPr lang="en-US" sz="1200" b="0" i="0" dirty="0">
              <a:cs typeface="B Koodak" panose="00000700000000000000" pitchFamily="2" charset="-78"/>
            </a:endParaRPr>
          </a:p>
          <a:p>
            <a:pPr marL="171450" indent="-171450" algn="r" rtl="1">
              <a:buClr>
                <a:schemeClr val="accent3"/>
              </a:buClr>
              <a:buFont typeface="Wingdings" panose="05000000000000000000" pitchFamily="2" charset="2"/>
              <a:buChar char="§"/>
            </a:pPr>
            <a:r>
              <a:rPr lang="ar-SA" sz="1200" b="0" i="0" dirty="0">
                <a:cs typeface="B Koodak" panose="00000700000000000000" pitchFamily="2" charset="-78"/>
              </a:rPr>
              <a:t>فرار کردن از دست چاپلوسی ها و تعاریف و تحسین ها به ظاهر ساده می آید ولی در عمل بسیار مشکل است. انسان ذاتا عاشق تحسین شدن است به همین خاطر با رضایت خاطر اطلاعاتی که در این قالب ارائه می شود را قبول میکنیم</a:t>
            </a:r>
            <a:endParaRPr lang="en-US" sz="1200" b="0" i="0" dirty="0">
              <a:cs typeface="B Koodak" panose="00000700000000000000" pitchFamily="2" charset="-78"/>
            </a:endParaRPr>
          </a:p>
          <a:p>
            <a:pPr marL="171450" indent="-171450" algn="r" rtl="1">
              <a:buClr>
                <a:schemeClr val="accent3"/>
              </a:buClr>
              <a:buFont typeface="Wingdings" panose="05000000000000000000" pitchFamily="2" charset="2"/>
              <a:buChar char="§"/>
            </a:pPr>
            <a:r>
              <a:rPr lang="ar-SA" sz="1200" b="0" i="0" dirty="0">
                <a:cs typeface="B Koodak" panose="00000700000000000000" pitchFamily="2" charset="-78"/>
              </a:rPr>
              <a:t>علایم در جریان مکالمات: متشکرم - ممنونم - سپاسگزارم - خوشحال شدم که خوشتان آمد</a:t>
            </a:r>
            <a:endParaRPr lang="en-US" sz="1200" b="0" i="0" dirty="0">
              <a:cs typeface="B Koodak" panose="00000700000000000000" pitchFamily="2" charset="-78"/>
            </a:endParaRPr>
          </a:p>
          <a:p>
            <a:pPr marL="171450" indent="-171450" algn="r" rtl="1">
              <a:buClr>
                <a:schemeClr val="accent3"/>
              </a:buClr>
              <a:buFont typeface="Wingdings" panose="05000000000000000000" pitchFamily="2" charset="2"/>
              <a:buChar char="§"/>
            </a:pPr>
            <a:r>
              <a:rPr lang="ar-SA" sz="1200" b="0" dirty="0">
                <a:cs typeface="B Koodak" panose="00000700000000000000" pitchFamily="2" charset="-78"/>
              </a:rPr>
              <a:t>علایم حین بازگشت به تیم: جلسه خیلی عالی بود - بازخورد های فوق العاده مثبتی دریافت کردم - با هر کسی صحبت کردم عاشق ایده‌ی ما شد.</a:t>
            </a:r>
            <a:endParaRPr lang="en-US" sz="1200" b="0" dirty="0">
              <a:cs typeface="B Koodak" panose="00000700000000000000" pitchFamily="2" charset="-78"/>
            </a:endParaRPr>
          </a:p>
        </p:txBody>
      </p:sp>
      <p:pic>
        <p:nvPicPr>
          <p:cNvPr id="8" name="Picture 7">
            <a:extLst>
              <a:ext uri="{FF2B5EF4-FFF2-40B4-BE49-F238E27FC236}">
                <a16:creationId xmlns:a16="http://schemas.microsoft.com/office/drawing/2014/main" id="{D8A7BAB4-EEBF-4144-ABC5-427FA87873DC}"/>
              </a:ext>
            </a:extLst>
          </p:cNvPr>
          <p:cNvPicPr>
            <a:picLocks noChangeAspect="1"/>
          </p:cNvPicPr>
          <p:nvPr/>
        </p:nvPicPr>
        <p:blipFill>
          <a:blip r:embed="rId2"/>
          <a:stretch>
            <a:fillRect/>
          </a:stretch>
        </p:blipFill>
        <p:spPr>
          <a:xfrm flipH="1">
            <a:off x="5243289" y="1222361"/>
            <a:ext cx="5814968" cy="38766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58643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378B5-255C-413F-96DE-4100906DC3AE}"/>
              </a:ext>
            </a:extLst>
          </p:cNvPr>
          <p:cNvSpPr>
            <a:spLocks noGrp="1"/>
          </p:cNvSpPr>
          <p:nvPr>
            <p:ph type="title"/>
          </p:nvPr>
        </p:nvSpPr>
        <p:spPr>
          <a:xfrm>
            <a:off x="811744" y="2134675"/>
            <a:ext cx="2956951" cy="676275"/>
          </a:xfrm>
        </p:spPr>
        <p:txBody>
          <a:bodyPr>
            <a:normAutofit fontScale="90000"/>
          </a:bodyPr>
          <a:lstStyle/>
          <a:p>
            <a:pPr algn="r" rtl="1"/>
            <a:r>
              <a:rPr lang="fa-IR" dirty="0">
                <a:latin typeface="Urdu Typesetting" panose="03020402040406030203" pitchFamily="66" charset="-78"/>
                <a:cs typeface="B Koodak" panose="00000700000000000000" pitchFamily="2" charset="-78"/>
              </a:rPr>
              <a:t>حرف های خیالی </a:t>
            </a:r>
            <a:endParaRPr lang="en-US" dirty="0">
              <a:latin typeface="Urdu Typesetting" panose="03020402040406030203" pitchFamily="66" charset="-78"/>
              <a:cs typeface="B Koodak" panose="00000700000000000000" pitchFamily="2" charset="-78"/>
            </a:endParaRPr>
          </a:p>
        </p:txBody>
      </p:sp>
      <p:sp>
        <p:nvSpPr>
          <p:cNvPr id="4" name="Slide Number Placeholder 3">
            <a:extLst>
              <a:ext uri="{FF2B5EF4-FFF2-40B4-BE49-F238E27FC236}">
                <a16:creationId xmlns:a16="http://schemas.microsoft.com/office/drawing/2014/main" id="{1B753785-B924-494D-81BB-05DF1CC73DF2}"/>
              </a:ext>
            </a:extLst>
          </p:cNvPr>
          <p:cNvSpPr>
            <a:spLocks noGrp="1"/>
          </p:cNvSpPr>
          <p:nvPr>
            <p:ph type="sldNum" sz="quarter" idx="12"/>
          </p:nvPr>
        </p:nvSpPr>
        <p:spPr/>
        <p:txBody>
          <a:bodyPr/>
          <a:lstStyle/>
          <a:p>
            <a:fld id="{D495E168-DA5E-4888-8D8A-92B118324C14}" type="slidenum">
              <a:rPr lang="ru-RU" smtClean="0"/>
              <a:t>13</a:t>
            </a:fld>
            <a:endParaRPr lang="ru-RU" dirty="0"/>
          </a:p>
        </p:txBody>
      </p:sp>
      <p:sp>
        <p:nvSpPr>
          <p:cNvPr id="5" name="Text Placeholder 4">
            <a:extLst>
              <a:ext uri="{FF2B5EF4-FFF2-40B4-BE49-F238E27FC236}">
                <a16:creationId xmlns:a16="http://schemas.microsoft.com/office/drawing/2014/main" id="{69042378-5EA3-4A66-8CA7-67903E8E3F3F}"/>
              </a:ext>
            </a:extLst>
          </p:cNvPr>
          <p:cNvSpPr>
            <a:spLocks noGrp="1"/>
          </p:cNvSpPr>
          <p:nvPr>
            <p:ph type="body" sz="quarter" idx="16"/>
          </p:nvPr>
        </p:nvSpPr>
        <p:spPr>
          <a:xfrm>
            <a:off x="638489" y="3252275"/>
            <a:ext cx="3396171" cy="1311179"/>
          </a:xfrm>
        </p:spPr>
        <p:txBody>
          <a:bodyPr/>
          <a:lstStyle/>
          <a:p>
            <a:pPr marL="171450" indent="-171450" algn="r" rtl="1">
              <a:buClr>
                <a:schemeClr val="accent3"/>
              </a:buClr>
              <a:buFont typeface="Wingdings" panose="05000000000000000000" pitchFamily="2" charset="2"/>
              <a:buChar char="§"/>
            </a:pPr>
            <a:r>
              <a:rPr lang="fa-IR" sz="1200" b="0" dirty="0">
                <a:cs typeface="B Koodak" panose="00000700000000000000" pitchFamily="2" charset="-78"/>
              </a:rPr>
              <a:t>د</a:t>
            </a:r>
            <a:r>
              <a:rPr lang="ar-SA" sz="1200" b="0" dirty="0">
                <a:cs typeface="B Koodak" panose="00000700000000000000" pitchFamily="2" charset="-78"/>
              </a:rPr>
              <a:t>ر غالب کلی گویی ها : «من اغلب ...» «من معمولا ...» «من هیچ وقت ...»</a:t>
            </a:r>
          </a:p>
          <a:p>
            <a:pPr marL="171450" indent="-171450" algn="r" rtl="1">
              <a:buClr>
                <a:schemeClr val="accent3"/>
              </a:buClr>
              <a:buFont typeface="Wingdings" panose="05000000000000000000" pitchFamily="2" charset="2"/>
              <a:buChar char="§"/>
            </a:pPr>
            <a:r>
              <a:rPr lang="ar-SA" sz="1200" b="0" dirty="0">
                <a:cs typeface="B Koodak" panose="00000700000000000000" pitchFamily="2" charset="-78"/>
              </a:rPr>
              <a:t>وعده های سرخرمن و فردایی که هیچ وقت نمی آید: «انشاالله حتما آن را میخرم ...» «من آن را بعدا نیاز خواهم داشت ...»</a:t>
            </a:r>
          </a:p>
          <a:p>
            <a:pPr marL="171450" indent="-171450" algn="r" rtl="1">
              <a:buClr>
                <a:schemeClr val="accent3"/>
              </a:buClr>
              <a:buFont typeface="Wingdings" panose="05000000000000000000" pitchFamily="2" charset="2"/>
              <a:buChar char="§"/>
            </a:pPr>
            <a:r>
              <a:rPr lang="ar-SA" sz="1200" b="0" dirty="0">
                <a:cs typeface="B Koodak" panose="00000700000000000000" pitchFamily="2" charset="-78"/>
              </a:rPr>
              <a:t>احتمالات ذهنی: «امکان دارد ...» «اگر شرایط مهیا شود ...»</a:t>
            </a:r>
          </a:p>
        </p:txBody>
      </p:sp>
      <p:sp>
        <p:nvSpPr>
          <p:cNvPr id="3" name="Rectangle 2">
            <a:extLst>
              <a:ext uri="{FF2B5EF4-FFF2-40B4-BE49-F238E27FC236}">
                <a16:creationId xmlns:a16="http://schemas.microsoft.com/office/drawing/2014/main" id="{2D580106-423F-40DD-BA02-F52754E4C369}"/>
              </a:ext>
            </a:extLst>
          </p:cNvPr>
          <p:cNvSpPr/>
          <p:nvPr/>
        </p:nvSpPr>
        <p:spPr>
          <a:xfrm>
            <a:off x="592133" y="4563454"/>
            <a:ext cx="3396171" cy="587853"/>
          </a:xfrm>
          <a:prstGeom prst="rect">
            <a:avLst/>
          </a:prstGeom>
        </p:spPr>
        <p:txBody>
          <a:bodyPr wrap="square">
            <a:spAutoFit/>
          </a:bodyPr>
          <a:lstStyle/>
          <a:p>
            <a:pPr marL="285750" indent="-285750" algn="r" rtl="1">
              <a:lnSpc>
                <a:spcPct val="115000"/>
              </a:lnSpc>
              <a:buClr>
                <a:schemeClr val="accent4"/>
              </a:buClr>
              <a:buFont typeface="Arial" panose="020B0604020202020204" pitchFamily="34" charset="0"/>
              <a:buChar char="‼"/>
            </a:pPr>
            <a:r>
              <a:rPr lang="ar-SA" sz="1400" dirty="0">
                <a:solidFill>
                  <a:schemeClr val="accent3"/>
                </a:solidFill>
                <a:latin typeface="Arial" panose="020B0604020202020204" pitchFamily="34" charset="0"/>
                <a:ea typeface="Mirza Medium"/>
                <a:cs typeface="B Koodak" panose="00000700000000000000" pitchFamily="2" charset="-78"/>
              </a:rPr>
              <a:t>توجه: حتی این که شما بفهمید که طرف مقابل مشتری نیست یک پیروزی به حساب می آید.</a:t>
            </a:r>
            <a:endParaRPr lang="en-US" sz="1400" u="none" strike="noStrike" dirty="0">
              <a:solidFill>
                <a:schemeClr val="accent3"/>
              </a:solidFill>
              <a:effectLst/>
              <a:latin typeface="Arial" panose="020B0604020202020204" pitchFamily="34" charset="0"/>
              <a:ea typeface="Arial" panose="020B0604020202020204" pitchFamily="34" charset="0"/>
              <a:cs typeface="B Koodak" panose="00000700000000000000" pitchFamily="2" charset="-78"/>
            </a:endParaRPr>
          </a:p>
        </p:txBody>
      </p:sp>
      <p:pic>
        <p:nvPicPr>
          <p:cNvPr id="10" name="Picture 9">
            <a:extLst>
              <a:ext uri="{FF2B5EF4-FFF2-40B4-BE49-F238E27FC236}">
                <a16:creationId xmlns:a16="http://schemas.microsoft.com/office/drawing/2014/main" id="{824606BB-8987-4AD8-99AB-94E3F5C24423}"/>
              </a:ext>
            </a:extLst>
          </p:cNvPr>
          <p:cNvPicPr>
            <a:picLocks noChangeAspect="1"/>
          </p:cNvPicPr>
          <p:nvPr/>
        </p:nvPicPr>
        <p:blipFill>
          <a:blip r:embed="rId2"/>
          <a:stretch>
            <a:fillRect/>
          </a:stretch>
        </p:blipFill>
        <p:spPr>
          <a:xfrm>
            <a:off x="5752031" y="966630"/>
            <a:ext cx="4571289" cy="45712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89491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9E8335E-D7F5-49BB-9C2B-C3CC26D7F7D9}"/>
              </a:ext>
            </a:extLst>
          </p:cNvPr>
          <p:cNvSpPr>
            <a:spLocks noGrp="1"/>
          </p:cNvSpPr>
          <p:nvPr>
            <p:ph type="title"/>
          </p:nvPr>
        </p:nvSpPr>
        <p:spPr/>
        <p:txBody>
          <a:bodyPr/>
          <a:lstStyle/>
          <a:p>
            <a:r>
              <a:rPr lang="fa-IR" dirty="0">
                <a:latin typeface="Urdu Typesetting" panose="03020402040406030203" pitchFamily="66" charset="-78"/>
                <a:cs typeface="B Koodak" panose="00000700000000000000" pitchFamily="2" charset="-78"/>
              </a:rPr>
              <a:t>فصل سوم</a:t>
            </a:r>
            <a:endParaRPr lang="en-US" dirty="0">
              <a:latin typeface="Urdu Typesetting" panose="03020402040406030203" pitchFamily="66" charset="-78"/>
              <a:cs typeface="B Koodak" panose="00000700000000000000" pitchFamily="2" charset="-78"/>
            </a:endParaRPr>
          </a:p>
        </p:txBody>
      </p:sp>
      <p:sp>
        <p:nvSpPr>
          <p:cNvPr id="17" name="Text Placeholder 2">
            <a:extLst>
              <a:ext uri="{FF2B5EF4-FFF2-40B4-BE49-F238E27FC236}">
                <a16:creationId xmlns:a16="http://schemas.microsoft.com/office/drawing/2014/main" id="{8E3CAE82-211B-4465-AE8A-DB7A9A5B4236}"/>
              </a:ext>
            </a:extLst>
          </p:cNvPr>
          <p:cNvSpPr>
            <a:spLocks noGrp="1"/>
          </p:cNvSpPr>
          <p:nvPr>
            <p:ph type="body" sz="quarter" idx="20"/>
          </p:nvPr>
        </p:nvSpPr>
        <p:spPr/>
        <p:txBody>
          <a:bodyPr/>
          <a:lstStyle/>
          <a:p>
            <a:r>
              <a:rPr lang="fa-IR" dirty="0">
                <a:latin typeface="Urdu Typesetting" panose="03020402040406030203" pitchFamily="66" charset="-78"/>
                <a:cs typeface="B Koodak" panose="00000700000000000000" pitchFamily="2" charset="-78"/>
              </a:rPr>
              <a:t>خلاصه مطالب از</a:t>
            </a:r>
          </a:p>
          <a:p>
            <a:r>
              <a:rPr lang="fa-IR" dirty="0">
                <a:latin typeface="Urdu Typesetting" panose="03020402040406030203" pitchFamily="66" charset="-78"/>
                <a:cs typeface="B Koodak" panose="00000700000000000000" pitchFamily="2" charset="-78"/>
              </a:rPr>
              <a:t> مریم سعیدمهر</a:t>
            </a:r>
            <a:endParaRPr lang="ru-RU" dirty="0">
              <a:cs typeface="B Koodak" panose="00000700000000000000" pitchFamily="2" charset="-78"/>
            </a:endParaRPr>
          </a:p>
        </p:txBody>
      </p:sp>
      <p:sp>
        <p:nvSpPr>
          <p:cNvPr id="12" name="Text Placeholder 11">
            <a:extLst>
              <a:ext uri="{FF2B5EF4-FFF2-40B4-BE49-F238E27FC236}">
                <a16:creationId xmlns:a16="http://schemas.microsoft.com/office/drawing/2014/main" id="{352EDB74-B991-428D-A369-34273291F302}"/>
              </a:ext>
            </a:extLst>
          </p:cNvPr>
          <p:cNvSpPr>
            <a:spLocks noGrp="1"/>
          </p:cNvSpPr>
          <p:nvPr>
            <p:ph type="body" sz="quarter" idx="13"/>
          </p:nvPr>
        </p:nvSpPr>
        <p:spPr/>
        <p:txBody>
          <a:bodyPr>
            <a:normAutofit fontScale="92500" lnSpcReduction="20000"/>
          </a:bodyPr>
          <a:lstStyle/>
          <a:p>
            <a:r>
              <a:rPr lang="fa-IR" sz="4000" dirty="0">
                <a:latin typeface="Urdu Typesetting" panose="03020402040406030203" pitchFamily="66" charset="-78"/>
                <a:cs typeface="B Koodak" panose="00000700000000000000" pitchFamily="2" charset="-78"/>
              </a:rPr>
              <a:t>پرسیدن سوال‌های مهم</a:t>
            </a:r>
            <a:endParaRPr lang="en-US" sz="4000" dirty="0">
              <a:latin typeface="Urdu Typesetting" panose="03020402040406030203" pitchFamily="66" charset="-78"/>
              <a:cs typeface="B Koodak" panose="00000700000000000000" pitchFamily="2" charset="-78"/>
            </a:endParaRPr>
          </a:p>
        </p:txBody>
      </p:sp>
      <p:pic>
        <p:nvPicPr>
          <p:cNvPr id="7" name="Picture Placeholder 6">
            <a:extLst>
              <a:ext uri="{FF2B5EF4-FFF2-40B4-BE49-F238E27FC236}">
                <a16:creationId xmlns:a16="http://schemas.microsoft.com/office/drawing/2014/main" id="{0DF7D53C-E180-4DF4-A500-56BB91179F87}"/>
              </a:ext>
            </a:extLst>
          </p:cNvPr>
          <p:cNvPicPr>
            <a:picLocks noGrp="1" noChangeAspect="1"/>
          </p:cNvPicPr>
          <p:nvPr>
            <p:ph type="pic" sz="quarter" idx="21"/>
          </p:nvPr>
        </p:nvPicPr>
        <p:blipFill>
          <a:blip r:embed="rId2"/>
          <a:srcRect l="10598" r="10598"/>
          <a:stretch>
            <a:fillRect/>
          </a:stretch>
        </p:blipFill>
        <p:spPr/>
      </p:pic>
      <p:sp>
        <p:nvSpPr>
          <p:cNvPr id="6" name="Slide Number Placeholder 5">
            <a:extLst>
              <a:ext uri="{FF2B5EF4-FFF2-40B4-BE49-F238E27FC236}">
                <a16:creationId xmlns:a16="http://schemas.microsoft.com/office/drawing/2014/main" id="{BB439862-ED4A-4816-A77C-7322B42132C2}"/>
              </a:ext>
            </a:extLst>
          </p:cNvPr>
          <p:cNvSpPr>
            <a:spLocks noGrp="1"/>
          </p:cNvSpPr>
          <p:nvPr>
            <p:ph type="sldNum" sz="quarter" idx="4294967295"/>
          </p:nvPr>
        </p:nvSpPr>
        <p:spPr>
          <a:xfrm>
            <a:off x="11642725" y="5816600"/>
            <a:ext cx="549275" cy="365125"/>
          </a:xfrm>
        </p:spPr>
        <p:txBody>
          <a:bodyPr/>
          <a:lstStyle/>
          <a:p>
            <a:fld id="{D495E168-DA5E-4888-8D8A-92B118324C14}" type="slidenum">
              <a:rPr lang="ru-RU" smtClean="0">
                <a:cs typeface="B Koodak" panose="00000700000000000000" pitchFamily="2" charset="-78"/>
              </a:rPr>
              <a:t>14</a:t>
            </a:fld>
            <a:endParaRPr lang="ru-RU" dirty="0">
              <a:cs typeface="B Koodak" panose="00000700000000000000" pitchFamily="2" charset="-78"/>
            </a:endParaRPr>
          </a:p>
        </p:txBody>
      </p:sp>
    </p:spTree>
    <p:extLst>
      <p:ext uri="{BB962C8B-B14F-4D97-AF65-F5344CB8AC3E}">
        <p14:creationId xmlns:p14="http://schemas.microsoft.com/office/powerpoint/2010/main" val="3967037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16AD8DB9-3EE8-4ED0-BC73-9495F3DB70A1}"/>
              </a:ext>
            </a:extLst>
          </p:cNvPr>
          <p:cNvPicPr>
            <a:picLocks noGrp="1" noChangeAspect="1"/>
          </p:cNvPicPr>
          <p:nvPr>
            <p:ph type="pic" sz="quarter" idx="15"/>
          </p:nvPr>
        </p:nvPicPr>
        <p:blipFill rotWithShape="1">
          <a:blip r:embed="rId2">
            <a:extLst>
              <a:ext uri="{BEBA8EAE-BF5A-486C-A8C5-ECC9F3942E4B}">
                <a14:imgProps xmlns:a14="http://schemas.microsoft.com/office/drawing/2010/main">
                  <a14:imgLayer r:embed="rId3">
                    <a14:imgEffect>
                      <a14:backgroundRemoval t="3982" b="99558" l="21525" r="98655">
                        <a14:foregroundMark x1="65471" y1="16372" x2="65471" y2="16372"/>
                        <a14:foregroundMark x1="65919" y1="14159" x2="64574" y2="23894"/>
                        <a14:foregroundMark x1="64574" y1="23894" x2="77578" y2="36283"/>
                        <a14:foregroundMark x1="77578" y1="36283" x2="73094" y2="44248"/>
                        <a14:foregroundMark x1="73094" y1="44248" x2="71300" y2="46460"/>
                        <a14:foregroundMark x1="75336" y1="43805" x2="68610" y2="49558"/>
                        <a14:foregroundMark x1="68610" y1="49558" x2="50224" y2="54867"/>
                        <a14:foregroundMark x1="50224" y1="54867" x2="47534" y2="21239"/>
                        <a14:foregroundMark x1="50224" y1="16814" x2="50224" y2="16814"/>
                        <a14:foregroundMark x1="50224" y1="16814" x2="52466" y2="17257"/>
                        <a14:foregroundMark x1="56144" y1="19469" x2="56054" y2="19912"/>
                        <a14:foregroundMark x1="56502" y1="17699" x2="56144" y2="19469"/>
                        <a14:foregroundMark x1="57399" y1="16372" x2="62780" y2="9735"/>
                        <a14:foregroundMark x1="62780" y1="9735" x2="73991" y2="35841"/>
                        <a14:foregroundMark x1="73991" y1="35841" x2="73094" y2="53982"/>
                        <a14:foregroundMark x1="73094" y1="53982" x2="72197" y2="56637"/>
                        <a14:foregroundMark x1="73543" y1="15487" x2="95067" y2="56195"/>
                        <a14:foregroundMark x1="95067" y1="56195" x2="91928" y2="85841"/>
                        <a14:foregroundMark x1="91928" y1="85841" x2="81614" y2="93805"/>
                        <a14:foregroundMark x1="81614" y1="93805" x2="63677" y2="88938"/>
                        <a14:foregroundMark x1="63677" y1="88938" x2="56054" y2="84071"/>
                        <a14:foregroundMark x1="56054" y1="84071" x2="60090" y2="76106"/>
                        <a14:foregroundMark x1="60090" y1="76106" x2="82511" y2="69027"/>
                        <a14:foregroundMark x1="82511" y1="69027" x2="82511" y2="69027"/>
                        <a14:foregroundMark x1="82960" y1="51770" x2="81166" y2="46903"/>
                        <a14:foregroundMark x1="81166" y1="44690" x2="80269" y2="67699"/>
                        <a14:foregroundMark x1="80269" y1="67699" x2="80269" y2="49115"/>
                        <a14:foregroundMark x1="79821" y1="48230" x2="89238" y2="51770"/>
                        <a14:foregroundMark x1="89238" y1="51770" x2="93274" y2="43363"/>
                        <a14:foregroundMark x1="93274" y1="43363" x2="93274" y2="40708"/>
                        <a14:foregroundMark x1="92377" y1="50000" x2="92377" y2="68584"/>
                        <a14:foregroundMark x1="92377" y1="68584" x2="90583" y2="58850"/>
                        <a14:foregroundMark x1="90583" y1="58850" x2="90583" y2="84956"/>
                        <a14:foregroundMark x1="90583" y1="84956" x2="59641" y2="92920"/>
                        <a14:foregroundMark x1="59641" y1="92920" x2="81614" y2="98230"/>
                        <a14:foregroundMark x1="81614" y1="98230" x2="91928" y2="95575"/>
                        <a14:foregroundMark x1="91928" y1="95575" x2="96413" y2="85398"/>
                        <a14:foregroundMark x1="96413" y1="85398" x2="99103" y2="39823"/>
                        <a14:foregroundMark x1="56951" y1="94248" x2="66368" y2="99115"/>
                        <a14:foregroundMark x1="66368" y1="99115" x2="94619" y2="99115"/>
                        <a14:foregroundMark x1="94619" y1="99115" x2="83408" y2="92920"/>
                        <a14:foregroundMark x1="83408" y1="92920" x2="70404" y2="93363"/>
                        <a14:foregroundMark x1="53363" y1="96018" x2="63229" y2="99558"/>
                        <a14:foregroundMark x1="63229" y1="99558" x2="97309" y2="99558"/>
                        <a14:foregroundMark x1="97309" y1="99558" x2="62780" y2="97788"/>
                        <a14:foregroundMark x1="69955" y1="4425" x2="66368" y2="3982"/>
                        <a14:backgroundMark x1="53363" y1="19912" x2="53363" y2="19912"/>
                        <a14:backgroundMark x1="54709" y1="19469" x2="54709" y2="19469"/>
                      </a14:backgroundRemoval>
                    </a14:imgEffect>
                  </a14:imgLayer>
                </a14:imgProps>
              </a:ext>
            </a:extLst>
          </a:blip>
          <a:srcRect l="21391" t="-1774" r="8837" b="1774"/>
          <a:stretch/>
        </p:blipFill>
        <p:spPr>
          <a:xfrm>
            <a:off x="1396781" y="0"/>
            <a:ext cx="3894833" cy="5656330"/>
          </a:xfrm>
        </p:spPr>
      </p:pic>
      <p:sp>
        <p:nvSpPr>
          <p:cNvPr id="3" name="Title 2">
            <a:extLst>
              <a:ext uri="{FF2B5EF4-FFF2-40B4-BE49-F238E27FC236}">
                <a16:creationId xmlns:a16="http://schemas.microsoft.com/office/drawing/2014/main" id="{C10A2C6F-ECE5-47DF-AE22-7009BC746C5A}"/>
              </a:ext>
            </a:extLst>
          </p:cNvPr>
          <p:cNvSpPr>
            <a:spLocks noGrp="1"/>
          </p:cNvSpPr>
          <p:nvPr>
            <p:ph type="title"/>
          </p:nvPr>
        </p:nvSpPr>
        <p:spPr>
          <a:xfrm>
            <a:off x="6531294" y="933217"/>
            <a:ext cx="4651791" cy="782638"/>
          </a:xfrm>
        </p:spPr>
        <p:txBody>
          <a:bodyPr>
            <a:normAutofit fontScale="90000"/>
          </a:bodyPr>
          <a:lstStyle/>
          <a:p>
            <a:r>
              <a:rPr lang="fa-IR" dirty="0">
                <a:latin typeface="Urdu Typesetting" panose="03020402040406030203" pitchFamily="66" charset="-78"/>
                <a:cs typeface="B Koodak" panose="00000700000000000000" pitchFamily="2" charset="-78"/>
              </a:rPr>
              <a:t>سوالات کلیدی و تعیین کننده</a:t>
            </a:r>
            <a:endParaRPr lang="en-US" dirty="0">
              <a:latin typeface="Urdu Typesetting" panose="03020402040406030203" pitchFamily="66" charset="-78"/>
              <a:cs typeface="B Koodak" panose="00000700000000000000" pitchFamily="2" charset="-78"/>
            </a:endParaRPr>
          </a:p>
        </p:txBody>
      </p:sp>
      <p:sp>
        <p:nvSpPr>
          <p:cNvPr id="5" name="Slide Number Placeholder 4">
            <a:extLst>
              <a:ext uri="{FF2B5EF4-FFF2-40B4-BE49-F238E27FC236}">
                <a16:creationId xmlns:a16="http://schemas.microsoft.com/office/drawing/2014/main" id="{0C6F93E2-4453-4847-91BD-D41930BD5E5F}"/>
              </a:ext>
            </a:extLst>
          </p:cNvPr>
          <p:cNvSpPr>
            <a:spLocks noGrp="1"/>
          </p:cNvSpPr>
          <p:nvPr>
            <p:ph type="sldNum" sz="quarter" idx="12"/>
          </p:nvPr>
        </p:nvSpPr>
        <p:spPr/>
        <p:txBody>
          <a:bodyPr/>
          <a:lstStyle/>
          <a:p>
            <a:fld id="{D495E168-DA5E-4888-8D8A-92B118324C14}" type="slidenum">
              <a:rPr lang="ru-RU" smtClean="0">
                <a:cs typeface="B Koodak" panose="00000700000000000000" pitchFamily="2" charset="-78"/>
              </a:rPr>
              <a:t>15</a:t>
            </a:fld>
            <a:endParaRPr lang="ru-RU" dirty="0">
              <a:cs typeface="B Koodak" panose="00000700000000000000" pitchFamily="2" charset="-78"/>
            </a:endParaRPr>
          </a:p>
        </p:txBody>
      </p:sp>
      <p:sp>
        <p:nvSpPr>
          <p:cNvPr id="6" name="Text Placeholder 5">
            <a:extLst>
              <a:ext uri="{FF2B5EF4-FFF2-40B4-BE49-F238E27FC236}">
                <a16:creationId xmlns:a16="http://schemas.microsoft.com/office/drawing/2014/main" id="{4520DB8E-82D7-422C-9322-3858BE9FD496}"/>
              </a:ext>
            </a:extLst>
          </p:cNvPr>
          <p:cNvSpPr>
            <a:spLocks noGrp="1"/>
          </p:cNvSpPr>
          <p:nvPr>
            <p:ph type="body" sz="quarter" idx="13"/>
          </p:nvPr>
        </p:nvSpPr>
        <p:spPr>
          <a:xfrm>
            <a:off x="6910023" y="2050475"/>
            <a:ext cx="3894335" cy="639683"/>
          </a:xfrm>
        </p:spPr>
        <p:txBody>
          <a:bodyPr/>
          <a:lstStyle/>
          <a:p>
            <a:pPr algn="r" rtl="1"/>
            <a:r>
              <a:rPr lang="fa-IR" dirty="0">
                <a:latin typeface="Urdu Typesetting" panose="03020402040406030203" pitchFamily="66" charset="-78"/>
                <a:cs typeface="B Koodak" panose="00000700000000000000" pitchFamily="2" charset="-78"/>
              </a:rPr>
              <a:t>چجوری بفهمیم کدام سوالات کلیدی و اساسی هستند ؟</a:t>
            </a:r>
            <a:endParaRPr lang="en-US" dirty="0">
              <a:latin typeface="Urdu Typesetting" panose="03020402040406030203" pitchFamily="66" charset="-78"/>
              <a:cs typeface="B Koodak" panose="00000700000000000000" pitchFamily="2" charset="-78"/>
            </a:endParaRPr>
          </a:p>
        </p:txBody>
      </p:sp>
      <p:sp>
        <p:nvSpPr>
          <p:cNvPr id="7" name="Text Placeholder 6">
            <a:extLst>
              <a:ext uri="{FF2B5EF4-FFF2-40B4-BE49-F238E27FC236}">
                <a16:creationId xmlns:a16="http://schemas.microsoft.com/office/drawing/2014/main" id="{78A098BB-7289-42F3-9B91-AE190C3CB56D}"/>
              </a:ext>
            </a:extLst>
          </p:cNvPr>
          <p:cNvSpPr>
            <a:spLocks noGrp="1"/>
          </p:cNvSpPr>
          <p:nvPr>
            <p:ph type="body" sz="quarter" idx="14"/>
          </p:nvPr>
        </p:nvSpPr>
        <p:spPr>
          <a:xfrm>
            <a:off x="6775799" y="2618569"/>
            <a:ext cx="3894335" cy="3269840"/>
          </a:xfrm>
        </p:spPr>
        <p:txBody>
          <a:bodyPr/>
          <a:lstStyle/>
          <a:p>
            <a:pPr algn="r" rtl="1"/>
            <a:r>
              <a:rPr lang="fa-IR" b="1" dirty="0">
                <a:solidFill>
                  <a:schemeClr val="accent3"/>
                </a:solidFill>
                <a:cs typeface="B Koodak" panose="00000700000000000000" pitchFamily="2" charset="-78"/>
              </a:rPr>
              <a:t>جواب : </a:t>
            </a:r>
            <a:r>
              <a:rPr lang="fa-IR" sz="1800" b="1" dirty="0">
                <a:solidFill>
                  <a:schemeClr val="accent3"/>
                </a:solidFill>
                <a:cs typeface="B Koodak" panose="00000700000000000000" pitchFamily="2" charset="-78"/>
              </a:rPr>
              <a:t>آزمایش ذهنی </a:t>
            </a:r>
            <a:endParaRPr lang="en-US" b="1" dirty="0">
              <a:solidFill>
                <a:schemeClr val="accent3"/>
              </a:solidFill>
              <a:cs typeface="B Koodak" panose="00000700000000000000" pitchFamily="2" charset="-78"/>
            </a:endParaRPr>
          </a:p>
        </p:txBody>
      </p:sp>
    </p:spTree>
    <p:extLst>
      <p:ext uri="{BB962C8B-B14F-4D97-AF65-F5344CB8AC3E}">
        <p14:creationId xmlns:p14="http://schemas.microsoft.com/office/powerpoint/2010/main" val="2148502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0C69A9FE-8C73-44AD-A86D-E4F39C240A36}"/>
              </a:ext>
            </a:extLst>
          </p:cNvPr>
          <p:cNvPicPr>
            <a:picLocks noGrp="1" noChangeAspect="1"/>
          </p:cNvPicPr>
          <p:nvPr>
            <p:ph type="pic" sz="quarter" idx="18"/>
          </p:nvPr>
        </p:nvPicPr>
        <p:blipFill rotWithShape="1">
          <a:blip r:embed="rId2"/>
          <a:srcRect l="-30236" t="38490" r="1397" b="-141"/>
          <a:stretch/>
        </p:blipFill>
        <p:spPr>
          <a:xfrm>
            <a:off x="5771770" y="1483675"/>
            <a:ext cx="6421408" cy="3438427"/>
          </a:xfrm>
        </p:spPr>
      </p:pic>
      <p:sp>
        <p:nvSpPr>
          <p:cNvPr id="3" name="Title 2">
            <a:extLst>
              <a:ext uri="{FF2B5EF4-FFF2-40B4-BE49-F238E27FC236}">
                <a16:creationId xmlns:a16="http://schemas.microsoft.com/office/drawing/2014/main" id="{B04A642A-0E7E-4A49-A92C-F64F17A51FB9}"/>
              </a:ext>
            </a:extLst>
          </p:cNvPr>
          <p:cNvSpPr>
            <a:spLocks noGrp="1"/>
          </p:cNvSpPr>
          <p:nvPr>
            <p:ph type="title"/>
          </p:nvPr>
        </p:nvSpPr>
        <p:spPr>
          <a:xfrm>
            <a:off x="815854" y="1231900"/>
            <a:ext cx="3905230" cy="782638"/>
          </a:xfrm>
        </p:spPr>
        <p:txBody>
          <a:bodyPr/>
          <a:lstStyle/>
          <a:p>
            <a:pPr algn="r" rtl="1"/>
            <a:r>
              <a:rPr lang="fa-IR" dirty="0">
                <a:latin typeface="Urdu Typesetting" panose="03020402040406030203" pitchFamily="66" charset="-78"/>
                <a:cs typeface="B Koodak" panose="00000700000000000000" pitchFamily="2" charset="-78"/>
              </a:rPr>
              <a:t>سوالات مهم</a:t>
            </a:r>
            <a:endParaRPr lang="en-US" dirty="0">
              <a:latin typeface="Urdu Typesetting" panose="03020402040406030203" pitchFamily="66" charset="-78"/>
              <a:cs typeface="B Koodak" panose="00000700000000000000" pitchFamily="2" charset="-78"/>
            </a:endParaRPr>
          </a:p>
        </p:txBody>
      </p:sp>
      <p:sp>
        <p:nvSpPr>
          <p:cNvPr id="5" name="Slide Number Placeholder 4">
            <a:extLst>
              <a:ext uri="{FF2B5EF4-FFF2-40B4-BE49-F238E27FC236}">
                <a16:creationId xmlns:a16="http://schemas.microsoft.com/office/drawing/2014/main" id="{65C0685E-3CF4-4073-8FB3-299BBC766E7B}"/>
              </a:ext>
            </a:extLst>
          </p:cNvPr>
          <p:cNvSpPr>
            <a:spLocks noGrp="1"/>
          </p:cNvSpPr>
          <p:nvPr>
            <p:ph type="sldNum" sz="quarter" idx="12"/>
          </p:nvPr>
        </p:nvSpPr>
        <p:spPr/>
        <p:txBody>
          <a:bodyPr/>
          <a:lstStyle/>
          <a:p>
            <a:fld id="{D495E168-DA5E-4888-8D8A-92B118324C14}" type="slidenum">
              <a:rPr lang="ru-RU" smtClean="0"/>
              <a:t>16</a:t>
            </a:fld>
            <a:endParaRPr lang="ru-RU" dirty="0"/>
          </a:p>
        </p:txBody>
      </p:sp>
      <p:sp>
        <p:nvSpPr>
          <p:cNvPr id="6" name="Text Placeholder 5">
            <a:extLst>
              <a:ext uri="{FF2B5EF4-FFF2-40B4-BE49-F238E27FC236}">
                <a16:creationId xmlns:a16="http://schemas.microsoft.com/office/drawing/2014/main" id="{8990F657-B6B3-4D95-A408-34723D1B0731}"/>
              </a:ext>
            </a:extLst>
          </p:cNvPr>
          <p:cNvSpPr>
            <a:spLocks noGrp="1"/>
          </p:cNvSpPr>
          <p:nvPr>
            <p:ph type="body" sz="quarter" idx="15"/>
          </p:nvPr>
        </p:nvSpPr>
        <p:spPr>
          <a:xfrm>
            <a:off x="812290" y="2458659"/>
            <a:ext cx="3908793" cy="3167441"/>
          </a:xfrm>
        </p:spPr>
        <p:txBody>
          <a:bodyPr>
            <a:normAutofit lnSpcReduction="10000"/>
          </a:bodyPr>
          <a:lstStyle/>
          <a:p>
            <a:pPr marL="0" indent="0" algn="r" rtl="1">
              <a:buNone/>
            </a:pPr>
            <a:r>
              <a:rPr lang="fa-IR" dirty="0">
                <a:solidFill>
                  <a:schemeClr val="accent1"/>
                </a:solidFill>
                <a:cs typeface="B Koodak" panose="00000700000000000000" pitchFamily="2" charset="-78"/>
              </a:rPr>
              <a:t>برای این که مطمئن بشین که سوال های غیر ضروی نمی پرسین باید دنبال سوال های ترسناک و البته مهمی که ازشون غافل بودین بگردین</a:t>
            </a:r>
          </a:p>
          <a:p>
            <a:pPr marL="0" indent="0" algn="r" rtl="1">
              <a:buNone/>
            </a:pPr>
            <a:endParaRPr lang="fa-IR" dirty="0">
              <a:solidFill>
                <a:schemeClr val="accent1"/>
              </a:solidFill>
              <a:cs typeface="B Koodak" panose="00000700000000000000" pitchFamily="2" charset="-78"/>
            </a:endParaRPr>
          </a:p>
          <a:p>
            <a:pPr algn="r" rtl="1">
              <a:buFont typeface="Wingdings" panose="05000000000000000000" pitchFamily="2" charset="2"/>
              <a:buChar char="Ø"/>
            </a:pPr>
            <a:r>
              <a:rPr lang="fa-IR" dirty="0">
                <a:solidFill>
                  <a:schemeClr val="accent1"/>
                </a:solidFill>
                <a:cs typeface="B Koodak" panose="00000700000000000000" pitchFamily="2" charset="-78"/>
              </a:rPr>
              <a:t> سوال های مهم :</a:t>
            </a:r>
          </a:p>
          <a:p>
            <a:pPr marL="0" indent="0" algn="r" rtl="1">
              <a:buNone/>
            </a:pPr>
            <a:r>
              <a:rPr lang="fa-IR" dirty="0">
                <a:solidFill>
                  <a:schemeClr val="accent1"/>
                </a:solidFill>
                <a:cs typeface="B Koodak" panose="00000700000000000000" pitchFamily="2" charset="-78"/>
              </a:rPr>
              <a:t> سوال هایی اند که جوابشون باعث تغییر یا حتی نابودی طرح کسب و کار می شه </a:t>
            </a:r>
          </a:p>
          <a:p>
            <a:pPr marL="0" indent="0" algn="r" rtl="1">
              <a:buNone/>
            </a:pPr>
            <a:r>
              <a:rPr lang="fa-IR" sz="1200" dirty="0">
                <a:solidFill>
                  <a:schemeClr val="accent2"/>
                </a:solidFill>
                <a:cs typeface="B Koodak" panose="00000700000000000000" pitchFamily="2" charset="-78"/>
              </a:rPr>
              <a:t>جلوی ضرر رو از هرجا بگیری، منفعته ....</a:t>
            </a:r>
          </a:p>
          <a:p>
            <a:pPr marL="0" indent="0" algn="r" rtl="1">
              <a:buNone/>
            </a:pPr>
            <a:endParaRPr lang="fa-IR" dirty="0">
              <a:solidFill>
                <a:schemeClr val="accent1"/>
              </a:solidFill>
              <a:cs typeface="B Koodak" panose="00000700000000000000" pitchFamily="2" charset="-78"/>
            </a:endParaRPr>
          </a:p>
          <a:p>
            <a:pPr marL="0" indent="0" algn="r" rtl="1">
              <a:buNone/>
            </a:pPr>
            <a:r>
              <a:rPr lang="fa-IR" dirty="0">
                <a:solidFill>
                  <a:schemeClr val="accent1"/>
                </a:solidFill>
                <a:cs typeface="B Koodak" panose="00000700000000000000" pitchFamily="2" charset="-78"/>
              </a:rPr>
              <a:t> تو هر گفت و گویی حداقل یک سوال باید باشد که از پرسیدنش می ترسید یا فرار می‌کنید.</a:t>
            </a:r>
          </a:p>
          <a:p>
            <a:pPr marL="0" indent="0" algn="r" rtl="1">
              <a:buNone/>
            </a:pPr>
            <a:endParaRPr lang="fa-IR" dirty="0">
              <a:solidFill>
                <a:schemeClr val="accent1"/>
              </a:solidFill>
              <a:cs typeface="B Koodak" panose="00000700000000000000" pitchFamily="2" charset="-78"/>
            </a:endParaRPr>
          </a:p>
          <a:p>
            <a:pPr algn="r" rtl="1">
              <a:buFont typeface="Wingdings" panose="05000000000000000000" pitchFamily="2" charset="2"/>
              <a:buChar char="ü"/>
            </a:pPr>
            <a:r>
              <a:rPr lang="fa-IR" dirty="0">
                <a:solidFill>
                  <a:schemeClr val="accent3"/>
                </a:solidFill>
                <a:cs typeface="B Koodak" panose="00000700000000000000" pitchFamily="2" charset="-78"/>
              </a:rPr>
              <a:t>از شنیدن خبر بد استقبال کنید !</a:t>
            </a:r>
            <a:endParaRPr lang="en-US" dirty="0">
              <a:solidFill>
                <a:schemeClr val="accent3"/>
              </a:solidFill>
              <a:cs typeface="B Koodak" panose="00000700000000000000" pitchFamily="2" charset="-78"/>
            </a:endParaRPr>
          </a:p>
        </p:txBody>
      </p:sp>
    </p:spTree>
    <p:extLst>
      <p:ext uri="{BB962C8B-B14F-4D97-AF65-F5344CB8AC3E}">
        <p14:creationId xmlns:p14="http://schemas.microsoft.com/office/powerpoint/2010/main" val="309318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88D4FD84-9C3B-412E-B721-2843D0842887}"/>
              </a:ext>
            </a:extLst>
          </p:cNvPr>
          <p:cNvPicPr>
            <a:picLocks noGrp="1" noChangeAspect="1"/>
          </p:cNvPicPr>
          <p:nvPr>
            <p:ph type="pic" sz="quarter" idx="15"/>
          </p:nvPr>
        </p:nvPicPr>
        <p:blipFill rotWithShape="1">
          <a:blip r:embed="rId2"/>
          <a:srcRect l="247" t="4581" r="-247" b="13715"/>
          <a:stretch/>
        </p:blipFill>
        <p:spPr>
          <a:xfrm>
            <a:off x="1396781" y="0"/>
            <a:ext cx="3894833" cy="5656330"/>
          </a:xfrm>
        </p:spPr>
      </p:pic>
      <p:sp>
        <p:nvSpPr>
          <p:cNvPr id="3" name="Title 2">
            <a:extLst>
              <a:ext uri="{FF2B5EF4-FFF2-40B4-BE49-F238E27FC236}">
                <a16:creationId xmlns:a16="http://schemas.microsoft.com/office/drawing/2014/main" id="{68E0E973-F50C-4FD3-ACB2-962D941CE3ED}"/>
              </a:ext>
            </a:extLst>
          </p:cNvPr>
          <p:cNvSpPr>
            <a:spLocks noGrp="1"/>
          </p:cNvSpPr>
          <p:nvPr>
            <p:ph type="title"/>
          </p:nvPr>
        </p:nvSpPr>
        <p:spPr>
          <a:xfrm>
            <a:off x="6910023" y="908050"/>
            <a:ext cx="3814949" cy="782638"/>
          </a:xfrm>
        </p:spPr>
        <p:txBody>
          <a:bodyPr/>
          <a:lstStyle/>
          <a:p>
            <a:pPr algn="r" rtl="1"/>
            <a:r>
              <a:rPr lang="fa-IR" dirty="0">
                <a:latin typeface="Urdu Typesetting" panose="03020402040406030203" pitchFamily="66" charset="-78"/>
                <a:cs typeface="B Koodak" panose="00000700000000000000" pitchFamily="2" charset="-78"/>
              </a:rPr>
              <a:t>فیل در اتاق</a:t>
            </a:r>
            <a:endParaRPr lang="en-US" dirty="0">
              <a:latin typeface="Urdu Typesetting" panose="03020402040406030203" pitchFamily="66" charset="-78"/>
              <a:cs typeface="B Koodak" panose="00000700000000000000" pitchFamily="2" charset="-78"/>
            </a:endParaRPr>
          </a:p>
        </p:txBody>
      </p:sp>
      <p:sp>
        <p:nvSpPr>
          <p:cNvPr id="5" name="Slide Number Placeholder 4">
            <a:extLst>
              <a:ext uri="{FF2B5EF4-FFF2-40B4-BE49-F238E27FC236}">
                <a16:creationId xmlns:a16="http://schemas.microsoft.com/office/drawing/2014/main" id="{84AD7043-FFC5-493A-A877-6D4E6917EADF}"/>
              </a:ext>
            </a:extLst>
          </p:cNvPr>
          <p:cNvSpPr>
            <a:spLocks noGrp="1"/>
          </p:cNvSpPr>
          <p:nvPr>
            <p:ph type="sldNum" sz="quarter" idx="12"/>
          </p:nvPr>
        </p:nvSpPr>
        <p:spPr/>
        <p:txBody>
          <a:bodyPr/>
          <a:lstStyle/>
          <a:p>
            <a:fld id="{D495E168-DA5E-4888-8D8A-92B118324C14}" type="slidenum">
              <a:rPr lang="ru-RU" smtClean="0">
                <a:cs typeface="B Koodak" panose="00000700000000000000" pitchFamily="2" charset="-78"/>
              </a:rPr>
              <a:t>17</a:t>
            </a:fld>
            <a:endParaRPr lang="ru-RU" dirty="0">
              <a:cs typeface="B Koodak" panose="00000700000000000000" pitchFamily="2" charset="-78"/>
            </a:endParaRPr>
          </a:p>
        </p:txBody>
      </p:sp>
      <p:sp>
        <p:nvSpPr>
          <p:cNvPr id="7" name="Text Placeholder 6">
            <a:extLst>
              <a:ext uri="{FF2B5EF4-FFF2-40B4-BE49-F238E27FC236}">
                <a16:creationId xmlns:a16="http://schemas.microsoft.com/office/drawing/2014/main" id="{1FA433D9-0613-4DEF-A331-5FCDB7C9AB83}"/>
              </a:ext>
            </a:extLst>
          </p:cNvPr>
          <p:cNvSpPr>
            <a:spLocks noGrp="1"/>
          </p:cNvSpPr>
          <p:nvPr>
            <p:ph type="body" sz="quarter" idx="14"/>
          </p:nvPr>
        </p:nvSpPr>
        <p:spPr>
          <a:xfrm>
            <a:off x="6910023" y="2085174"/>
            <a:ext cx="3977319" cy="2897024"/>
          </a:xfrm>
        </p:spPr>
        <p:txBody>
          <a:bodyPr>
            <a:normAutofit/>
          </a:bodyPr>
          <a:lstStyle/>
          <a:p>
            <a:pPr marL="0" indent="0" algn="r" rtl="1">
              <a:buNone/>
            </a:pPr>
            <a:r>
              <a:rPr lang="fa-IR" sz="1600" dirty="0">
                <a:solidFill>
                  <a:schemeClr val="accent4"/>
                </a:solidFill>
                <a:cs typeface="B Koodak" panose="00000700000000000000" pitchFamily="2" charset="-78"/>
              </a:rPr>
              <a:t>گفت وگو رو از مسائل کلی شروع کنید و تا وقتی که از اساسی بودن یک مشکل مطمئن نشدین وارد جزئیات نشین.</a:t>
            </a:r>
          </a:p>
          <a:p>
            <a:pPr marL="0" indent="0" algn="r" rtl="1">
              <a:buNone/>
            </a:pPr>
            <a:r>
              <a:rPr lang="fa-IR" sz="1600" dirty="0">
                <a:solidFill>
                  <a:schemeClr val="accent4"/>
                </a:solidFill>
                <a:cs typeface="B Koodak" panose="00000700000000000000" pitchFamily="2" charset="-78"/>
              </a:rPr>
              <a:t> بعضی وقتا ما خودمون رو با پرسیدن سوال هایی که ریسک واقعی کسب و کارمون رو مشخص نمی کنن سر گرم می کنیم و گول می زنیم و در واقع عین اینکه فیلی در اتاق وجود دارد طوری رفتار می کنیم انگار نیست.</a:t>
            </a:r>
            <a:endParaRPr lang="en-US" sz="1600" dirty="0">
              <a:solidFill>
                <a:schemeClr val="accent4"/>
              </a:solidFill>
              <a:cs typeface="B Koodak" panose="00000700000000000000" pitchFamily="2" charset="-78"/>
            </a:endParaRPr>
          </a:p>
        </p:txBody>
      </p:sp>
    </p:spTree>
    <p:extLst>
      <p:ext uri="{BB962C8B-B14F-4D97-AF65-F5344CB8AC3E}">
        <p14:creationId xmlns:p14="http://schemas.microsoft.com/office/powerpoint/2010/main" val="2571378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0EC2BDB-D133-454E-BB42-DD6CF5F9D823}"/>
              </a:ext>
            </a:extLst>
          </p:cNvPr>
          <p:cNvPicPr>
            <a:picLocks noGrp="1" noChangeAspect="1"/>
          </p:cNvPicPr>
          <p:nvPr>
            <p:ph type="pic" sz="quarter" idx="18"/>
          </p:nvPr>
        </p:nvPicPr>
        <p:blipFill>
          <a:blip r:embed="rId2">
            <a:extLst>
              <a:ext uri="{BEBA8EAE-BF5A-486C-A8C5-ECC9F3942E4B}">
                <a14:imgProps xmlns:a14="http://schemas.microsoft.com/office/drawing/2010/main">
                  <a14:imgLayer r:embed="rId3">
                    <a14:imgEffect>
                      <a14:backgroundRemoval t="6222" b="90963" l="8750" r="90000">
                        <a14:foregroundMark x1="32417" y1="49778" x2="15417" y2="50370"/>
                        <a14:foregroundMark x1="15417" y1="50370" x2="7833" y2="54963"/>
                        <a14:foregroundMark x1="7833" y1="54963" x2="6500" y2="68741"/>
                        <a14:foregroundMark x1="6500" y1="68741" x2="11000" y2="79852"/>
                        <a14:foregroundMark x1="11000" y1="79852" x2="25833" y2="88148"/>
                        <a14:foregroundMark x1="25833" y1="88148" x2="28667" y2="75704"/>
                        <a14:foregroundMark x1="28667" y1="75704" x2="21167" y2="70370"/>
                        <a14:foregroundMark x1="21167" y1="70370" x2="27917" y2="79111"/>
                        <a14:foregroundMark x1="27917" y1="79111" x2="24000" y2="66370"/>
                        <a14:foregroundMark x1="24000" y1="66370" x2="14417" y2="67259"/>
                        <a14:foregroundMark x1="26417" y1="70667" x2="18083" y2="72000"/>
                        <a14:foregroundMark x1="18083" y1="72000" x2="34333" y2="77037"/>
                        <a14:foregroundMark x1="34333" y1="77037" x2="34417" y2="77185"/>
                        <a14:foregroundMark x1="34417" y1="77185" x2="19250" y2="70667"/>
                        <a14:foregroundMark x1="19250" y1="70667" x2="35750" y2="76148"/>
                        <a14:foregroundMark x1="35750" y1="76148" x2="32833" y2="74667"/>
                        <a14:foregroundMark x1="31750" y1="74222" x2="24333" y2="68889"/>
                        <a14:foregroundMark x1="24333" y1="68889" x2="16750" y2="69481"/>
                        <a14:foregroundMark x1="16750" y1="69481" x2="29250" y2="71407"/>
                        <a14:foregroundMark x1="10500" y1="65185" x2="8333" y2="79111"/>
                        <a14:foregroundMark x1="8333" y1="79111" x2="14500" y2="88889"/>
                        <a14:foregroundMark x1="14500" y1="88889" x2="20583" y2="86519"/>
                        <a14:foregroundMark x1="17250" y1="86963" x2="11167" y2="78370"/>
                        <a14:foregroundMark x1="11167" y1="78370" x2="9833" y2="64296"/>
                        <a14:foregroundMark x1="9833" y1="64296" x2="8750" y2="75556"/>
                        <a14:foregroundMark x1="54500" y1="86963" x2="87333" y2="91407"/>
                        <a14:foregroundMark x1="87333" y1="91407" x2="71417" y2="87704"/>
                        <a14:foregroundMark x1="71417" y1="87704" x2="80833" y2="86074"/>
                        <a14:foregroundMark x1="80833" y1="86074" x2="69167" y2="82519"/>
                        <a14:foregroundMark x1="68750" y1="51259" x2="64500" y2="59111"/>
                        <a14:foregroundMark x1="69917" y1="49333" x2="69250" y2="48889"/>
                        <a14:foregroundMark x1="41083" y1="11556" x2="41083" y2="11556"/>
                        <a14:foregroundMark x1="41583" y1="10963" x2="41583" y2="10963"/>
                        <a14:foregroundMark x1="40000" y1="9185" x2="40000" y2="9185"/>
                        <a14:foregroundMark x1="44500" y1="10519" x2="44500" y2="10519"/>
                        <a14:foregroundMark x1="47583" y1="10519" x2="47583" y2="10519"/>
                        <a14:foregroundMark x1="52917" y1="11556" x2="52917" y2="11556"/>
                        <a14:foregroundMark x1="44917" y1="6222" x2="44917" y2="6222"/>
                        <a14:foregroundMark x1="68917" y1="49778" x2="67000" y2="54370"/>
                        <a14:foregroundMark x1="67667" y1="53185" x2="73167" y2="48593"/>
                        <a14:backgroundMark x1="28367" y1="81227" x2="29750" y2="82667"/>
                        <a14:backgroundMark x1="27638" y1="80468" x2="28333" y2="81192"/>
                        <a14:backgroundMark x1="27310" y1="80127" x2="27547" y2="80374"/>
                      </a14:backgroundRemoval>
                    </a14:imgEffect>
                  </a14:imgLayer>
                </a14:imgProps>
              </a:ext>
            </a:extLst>
          </a:blip>
          <a:srcRect t="2402" b="2402"/>
          <a:stretch>
            <a:fillRect/>
          </a:stretch>
        </p:blipFill>
        <p:spPr/>
      </p:pic>
      <p:sp>
        <p:nvSpPr>
          <p:cNvPr id="3" name="Title 2">
            <a:extLst>
              <a:ext uri="{FF2B5EF4-FFF2-40B4-BE49-F238E27FC236}">
                <a16:creationId xmlns:a16="http://schemas.microsoft.com/office/drawing/2014/main" id="{55590B30-679D-4E88-8234-431C7B094A4C}"/>
              </a:ext>
            </a:extLst>
          </p:cNvPr>
          <p:cNvSpPr>
            <a:spLocks noGrp="1"/>
          </p:cNvSpPr>
          <p:nvPr>
            <p:ph type="title"/>
          </p:nvPr>
        </p:nvSpPr>
        <p:spPr>
          <a:xfrm>
            <a:off x="815854" y="1231900"/>
            <a:ext cx="3815968" cy="782638"/>
          </a:xfrm>
        </p:spPr>
        <p:txBody>
          <a:bodyPr/>
          <a:lstStyle/>
          <a:p>
            <a:pPr algn="r" rtl="1"/>
            <a:r>
              <a:rPr lang="fa-IR" dirty="0">
                <a:latin typeface="Urdu Typesetting" panose="03020402040406030203" pitchFamily="66" charset="-78"/>
                <a:cs typeface="B Koodak" panose="00000700000000000000" pitchFamily="2" charset="-78"/>
              </a:rPr>
              <a:t>ریسک </a:t>
            </a:r>
            <a:endParaRPr lang="en-US" dirty="0">
              <a:latin typeface="Urdu Typesetting" panose="03020402040406030203" pitchFamily="66" charset="-78"/>
              <a:cs typeface="B Koodak" panose="00000700000000000000" pitchFamily="2" charset="-78"/>
            </a:endParaRPr>
          </a:p>
        </p:txBody>
      </p:sp>
      <p:sp>
        <p:nvSpPr>
          <p:cNvPr id="5" name="Slide Number Placeholder 4">
            <a:extLst>
              <a:ext uri="{FF2B5EF4-FFF2-40B4-BE49-F238E27FC236}">
                <a16:creationId xmlns:a16="http://schemas.microsoft.com/office/drawing/2014/main" id="{42DD0644-1E84-4D84-A7FF-08049AB90537}"/>
              </a:ext>
            </a:extLst>
          </p:cNvPr>
          <p:cNvSpPr>
            <a:spLocks noGrp="1"/>
          </p:cNvSpPr>
          <p:nvPr>
            <p:ph type="sldNum" sz="quarter" idx="12"/>
          </p:nvPr>
        </p:nvSpPr>
        <p:spPr/>
        <p:txBody>
          <a:bodyPr/>
          <a:lstStyle/>
          <a:p>
            <a:fld id="{D495E168-DA5E-4888-8D8A-92B118324C14}" type="slidenum">
              <a:rPr lang="ru-RU" smtClean="0"/>
              <a:t>18</a:t>
            </a:fld>
            <a:endParaRPr lang="ru-RU" dirty="0"/>
          </a:p>
        </p:txBody>
      </p:sp>
      <p:sp>
        <p:nvSpPr>
          <p:cNvPr id="6" name="Text Placeholder 5">
            <a:extLst>
              <a:ext uri="{FF2B5EF4-FFF2-40B4-BE49-F238E27FC236}">
                <a16:creationId xmlns:a16="http://schemas.microsoft.com/office/drawing/2014/main" id="{6CAC3B8B-89E4-46DA-86EB-5FABEEC4690F}"/>
              </a:ext>
            </a:extLst>
          </p:cNvPr>
          <p:cNvSpPr>
            <a:spLocks noGrp="1"/>
          </p:cNvSpPr>
          <p:nvPr>
            <p:ph type="body" sz="quarter" idx="15"/>
          </p:nvPr>
        </p:nvSpPr>
        <p:spPr>
          <a:xfrm>
            <a:off x="830068" y="2495372"/>
            <a:ext cx="3891016" cy="3102035"/>
          </a:xfrm>
        </p:spPr>
        <p:txBody>
          <a:bodyPr/>
          <a:lstStyle/>
          <a:p>
            <a:pPr algn="r" rtl="1"/>
            <a:r>
              <a:rPr lang="fa-IR" dirty="0">
                <a:solidFill>
                  <a:schemeClr val="accent4"/>
                </a:solidFill>
                <a:cs typeface="B Koodak" panose="00000700000000000000" pitchFamily="2" charset="-78"/>
              </a:rPr>
              <a:t>ریسک محصول : می تونم بسازمش؟ می شه رشدش داد؟</a:t>
            </a:r>
          </a:p>
          <a:p>
            <a:pPr algn="r" rtl="1"/>
            <a:r>
              <a:rPr lang="fa-IR" dirty="0">
                <a:solidFill>
                  <a:schemeClr val="accent4"/>
                </a:solidFill>
                <a:cs typeface="B Koodak" panose="00000700000000000000" pitchFamily="2" charset="-78"/>
              </a:rPr>
              <a:t>ریسک مشتری و بازار : این محصول رو می خوان؟ بابتش پول می دن؟تعداد مشتری ها زیاده؟ </a:t>
            </a:r>
          </a:p>
          <a:p>
            <a:pPr marL="0" indent="0" algn="r" rtl="1">
              <a:buNone/>
            </a:pPr>
            <a:endParaRPr lang="fa-IR" dirty="0">
              <a:solidFill>
                <a:schemeClr val="accent4"/>
              </a:solidFill>
              <a:cs typeface="B Koodak" panose="00000700000000000000" pitchFamily="2" charset="-78"/>
            </a:endParaRPr>
          </a:p>
          <a:p>
            <a:pPr marL="0" indent="0" algn="r" rtl="1">
              <a:buNone/>
            </a:pPr>
            <a:endParaRPr lang="fa-IR" dirty="0">
              <a:solidFill>
                <a:schemeClr val="accent4"/>
              </a:solidFill>
              <a:cs typeface="B Koodak" panose="00000700000000000000" pitchFamily="2" charset="-78"/>
            </a:endParaRPr>
          </a:p>
          <a:p>
            <a:pPr algn="r" rtl="1">
              <a:buFont typeface="Wingdings" panose="05000000000000000000" pitchFamily="2" charset="2"/>
              <a:buChar char="Ø"/>
            </a:pPr>
            <a:r>
              <a:rPr lang="fa-IR" dirty="0">
                <a:solidFill>
                  <a:schemeClr val="accent3"/>
                </a:solidFill>
                <a:cs typeface="B Koodak" panose="00000700000000000000" pitchFamily="2" charset="-78"/>
              </a:rPr>
              <a:t>نباید از هیچ یک از این ریسک ها غافل شد.</a:t>
            </a:r>
          </a:p>
          <a:p>
            <a:pPr algn="r" rtl="1">
              <a:buFont typeface="Wingdings" panose="05000000000000000000" pitchFamily="2" charset="2"/>
              <a:buChar char="Ø"/>
            </a:pPr>
            <a:r>
              <a:rPr lang="fa-IR" dirty="0">
                <a:solidFill>
                  <a:schemeClr val="accent3"/>
                </a:solidFill>
                <a:cs typeface="B Koodak" panose="00000700000000000000" pitchFamily="2" charset="-78"/>
              </a:rPr>
              <a:t>آدم تشنه هیچ وقت یه لیوان آب رو از دست نمی‌ده !!</a:t>
            </a:r>
            <a:endParaRPr lang="en-US" dirty="0">
              <a:solidFill>
                <a:schemeClr val="accent3"/>
              </a:solidFill>
              <a:cs typeface="B Koodak" panose="00000700000000000000" pitchFamily="2" charset="-78"/>
            </a:endParaRPr>
          </a:p>
        </p:txBody>
      </p:sp>
    </p:spTree>
    <p:extLst>
      <p:ext uri="{BB962C8B-B14F-4D97-AF65-F5344CB8AC3E}">
        <p14:creationId xmlns:p14="http://schemas.microsoft.com/office/powerpoint/2010/main" val="2977486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9E8335E-D7F5-49BB-9C2B-C3CC26D7F7D9}"/>
              </a:ext>
            </a:extLst>
          </p:cNvPr>
          <p:cNvSpPr>
            <a:spLocks noGrp="1"/>
          </p:cNvSpPr>
          <p:nvPr>
            <p:ph type="title"/>
          </p:nvPr>
        </p:nvSpPr>
        <p:spPr>
          <a:xfrm>
            <a:off x="526201" y="1761338"/>
            <a:ext cx="5690680" cy="1517356"/>
          </a:xfrm>
        </p:spPr>
        <p:txBody>
          <a:bodyPr/>
          <a:lstStyle/>
          <a:p>
            <a:r>
              <a:rPr lang="fa-IR" dirty="0">
                <a:latin typeface="Urdu Typesetting" panose="03020402040406030203" pitchFamily="66" charset="-78"/>
                <a:cs typeface="B Koodak" panose="00000700000000000000" pitchFamily="2" charset="-78"/>
              </a:rPr>
              <a:t>فصل چهارم</a:t>
            </a:r>
            <a:endParaRPr lang="en-US" dirty="0">
              <a:latin typeface="Urdu Typesetting" panose="03020402040406030203" pitchFamily="66" charset="-78"/>
              <a:cs typeface="B Koodak" panose="00000700000000000000" pitchFamily="2" charset="-78"/>
            </a:endParaRPr>
          </a:p>
        </p:txBody>
      </p:sp>
      <p:sp>
        <p:nvSpPr>
          <p:cNvPr id="17" name="Text Placeholder 2">
            <a:extLst>
              <a:ext uri="{FF2B5EF4-FFF2-40B4-BE49-F238E27FC236}">
                <a16:creationId xmlns:a16="http://schemas.microsoft.com/office/drawing/2014/main" id="{8E3CAE82-211B-4465-AE8A-DB7A9A5B4236}"/>
              </a:ext>
            </a:extLst>
          </p:cNvPr>
          <p:cNvSpPr>
            <a:spLocks noGrp="1"/>
          </p:cNvSpPr>
          <p:nvPr>
            <p:ph type="body" sz="quarter" idx="20"/>
          </p:nvPr>
        </p:nvSpPr>
        <p:spPr/>
        <p:txBody>
          <a:bodyPr/>
          <a:lstStyle/>
          <a:p>
            <a:r>
              <a:rPr lang="fa-IR" dirty="0">
                <a:latin typeface="Urdu Typesetting" panose="03020402040406030203" pitchFamily="66" charset="-78"/>
                <a:cs typeface="B Koodak" panose="00000700000000000000" pitchFamily="2" charset="-78"/>
              </a:rPr>
              <a:t>خلاصه مطالب از</a:t>
            </a:r>
          </a:p>
          <a:p>
            <a:r>
              <a:rPr lang="fa-IR" dirty="0">
                <a:latin typeface="Urdu Typesetting" panose="03020402040406030203" pitchFamily="66" charset="-78"/>
                <a:cs typeface="B Koodak" panose="00000700000000000000" pitchFamily="2" charset="-78"/>
              </a:rPr>
              <a:t> مریم سعیدمهر</a:t>
            </a:r>
            <a:endParaRPr lang="ru-RU" dirty="0">
              <a:cs typeface="B Koodak" panose="00000700000000000000" pitchFamily="2" charset="-78"/>
            </a:endParaRPr>
          </a:p>
        </p:txBody>
      </p:sp>
      <p:sp>
        <p:nvSpPr>
          <p:cNvPr id="12" name="Text Placeholder 11">
            <a:extLst>
              <a:ext uri="{FF2B5EF4-FFF2-40B4-BE49-F238E27FC236}">
                <a16:creationId xmlns:a16="http://schemas.microsoft.com/office/drawing/2014/main" id="{352EDB74-B991-428D-A369-34273291F302}"/>
              </a:ext>
            </a:extLst>
          </p:cNvPr>
          <p:cNvSpPr>
            <a:spLocks noGrp="1"/>
          </p:cNvSpPr>
          <p:nvPr>
            <p:ph type="body" sz="quarter" idx="13"/>
          </p:nvPr>
        </p:nvSpPr>
        <p:spPr>
          <a:xfrm>
            <a:off x="786259" y="3425363"/>
            <a:ext cx="2250556" cy="949829"/>
          </a:xfrm>
        </p:spPr>
        <p:txBody>
          <a:bodyPr>
            <a:normAutofit fontScale="92500" lnSpcReduction="20000"/>
          </a:bodyPr>
          <a:lstStyle/>
          <a:p>
            <a:r>
              <a:rPr lang="fa-IR" sz="4000" dirty="0">
                <a:latin typeface="Urdu Typesetting" panose="03020402040406030203" pitchFamily="66" charset="-78"/>
                <a:cs typeface="B Koodak" panose="00000700000000000000" pitchFamily="2" charset="-78"/>
              </a:rPr>
              <a:t>ساده کردن موضوعات</a:t>
            </a:r>
            <a:endParaRPr lang="en-US" sz="4000" dirty="0">
              <a:latin typeface="Urdu Typesetting" panose="03020402040406030203" pitchFamily="66" charset="-78"/>
              <a:cs typeface="B Koodak" panose="00000700000000000000" pitchFamily="2" charset="-78"/>
            </a:endParaRPr>
          </a:p>
        </p:txBody>
      </p:sp>
      <p:sp>
        <p:nvSpPr>
          <p:cNvPr id="6" name="Slide Number Placeholder 5">
            <a:extLst>
              <a:ext uri="{FF2B5EF4-FFF2-40B4-BE49-F238E27FC236}">
                <a16:creationId xmlns:a16="http://schemas.microsoft.com/office/drawing/2014/main" id="{BB439862-ED4A-4816-A77C-7322B42132C2}"/>
              </a:ext>
            </a:extLst>
          </p:cNvPr>
          <p:cNvSpPr>
            <a:spLocks noGrp="1"/>
          </p:cNvSpPr>
          <p:nvPr>
            <p:ph type="sldNum" sz="quarter" idx="4294967295"/>
          </p:nvPr>
        </p:nvSpPr>
        <p:spPr>
          <a:xfrm>
            <a:off x="11642725" y="5816600"/>
            <a:ext cx="549275" cy="365125"/>
          </a:xfrm>
        </p:spPr>
        <p:txBody>
          <a:bodyPr/>
          <a:lstStyle/>
          <a:p>
            <a:fld id="{D495E168-DA5E-4888-8D8A-92B118324C14}" type="slidenum">
              <a:rPr lang="ru-RU" smtClean="0">
                <a:cs typeface="B Koodak" panose="00000700000000000000" pitchFamily="2" charset="-78"/>
              </a:rPr>
              <a:t>19</a:t>
            </a:fld>
            <a:endParaRPr lang="ru-RU" dirty="0">
              <a:cs typeface="B Koodak" panose="00000700000000000000" pitchFamily="2" charset="-78"/>
            </a:endParaRPr>
          </a:p>
        </p:txBody>
      </p:sp>
      <p:pic>
        <p:nvPicPr>
          <p:cNvPr id="15" name="Picture Placeholder 14">
            <a:extLst>
              <a:ext uri="{FF2B5EF4-FFF2-40B4-BE49-F238E27FC236}">
                <a16:creationId xmlns:a16="http://schemas.microsoft.com/office/drawing/2014/main" id="{33876F33-0135-4F93-8BA5-D65A58915987}"/>
              </a:ext>
            </a:extLst>
          </p:cNvPr>
          <p:cNvPicPr>
            <a:picLocks noGrp="1" noChangeAspect="1"/>
          </p:cNvPicPr>
          <p:nvPr>
            <p:ph type="pic" sz="quarter" idx="21"/>
          </p:nvPr>
        </p:nvPicPr>
        <p:blipFill rotWithShape="1">
          <a:blip r:embed="rId2"/>
          <a:srcRect l="-26375" t="-55864" r="-27775" b="-26083"/>
          <a:stretch/>
        </p:blipFill>
        <p:spPr>
          <a:xfrm>
            <a:off x="4614953" y="0"/>
            <a:ext cx="7585924" cy="5949573"/>
          </a:xfrm>
        </p:spPr>
      </p:pic>
    </p:spTree>
    <p:extLst>
      <p:ext uri="{BB962C8B-B14F-4D97-AF65-F5344CB8AC3E}">
        <p14:creationId xmlns:p14="http://schemas.microsoft.com/office/powerpoint/2010/main" val="3606995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79B87-4AA7-436A-A28E-213168C1C67B}"/>
              </a:ext>
            </a:extLst>
          </p:cNvPr>
          <p:cNvSpPr>
            <a:spLocks noGrp="1"/>
          </p:cNvSpPr>
          <p:nvPr>
            <p:ph type="title"/>
          </p:nvPr>
        </p:nvSpPr>
        <p:spPr>
          <a:xfrm>
            <a:off x="815853" y="1231900"/>
            <a:ext cx="3823259" cy="782638"/>
          </a:xfrm>
        </p:spPr>
        <p:txBody>
          <a:bodyPr/>
          <a:lstStyle/>
          <a:p>
            <a:pPr algn="r" rtl="1"/>
            <a:r>
              <a:rPr lang="fa-IR" dirty="0">
                <a:latin typeface="Urdu Typesetting" panose="03020402040406030203" pitchFamily="66" charset="-78"/>
                <a:cs typeface="B Koodak" panose="00000700000000000000" pitchFamily="2" charset="-78"/>
              </a:rPr>
              <a:t>مقدمه</a:t>
            </a:r>
            <a:endParaRPr lang="ru-RU" dirty="0">
              <a:cs typeface="B Koodak" panose="00000700000000000000" pitchFamily="2" charset="-78"/>
            </a:endParaRPr>
          </a:p>
        </p:txBody>
      </p:sp>
      <p:sp>
        <p:nvSpPr>
          <p:cNvPr id="5" name="Text Placeholder 4">
            <a:extLst>
              <a:ext uri="{FF2B5EF4-FFF2-40B4-BE49-F238E27FC236}">
                <a16:creationId xmlns:a16="http://schemas.microsoft.com/office/drawing/2014/main" id="{5DD2790B-AC76-457A-BCB5-3E68F230ED5B}"/>
              </a:ext>
            </a:extLst>
          </p:cNvPr>
          <p:cNvSpPr>
            <a:spLocks noGrp="1"/>
          </p:cNvSpPr>
          <p:nvPr>
            <p:ph type="body" sz="quarter" idx="15"/>
          </p:nvPr>
        </p:nvSpPr>
        <p:spPr>
          <a:xfrm>
            <a:off x="503338" y="2414322"/>
            <a:ext cx="4217745" cy="2429141"/>
          </a:xfrm>
        </p:spPr>
        <p:txBody>
          <a:bodyPr>
            <a:normAutofit/>
          </a:bodyPr>
          <a:lstStyle/>
          <a:p>
            <a:pPr marL="0" indent="0" algn="just" rtl="1">
              <a:lnSpc>
                <a:spcPct val="110000"/>
              </a:lnSpc>
              <a:buNone/>
            </a:pPr>
            <a:r>
              <a:rPr lang="fa-IR" dirty="0">
                <a:cs typeface="B Koodak" panose="00000700000000000000" pitchFamily="2" charset="-78"/>
              </a:rPr>
              <a:t>یاد گرفتن از مشتری مثل کندوکاو باستان شناس ها برای زیرخاکی است که حقیقت جایی اون پایینه ولی خیلی حساس و شکننده در واقع با هر بیلی که می زنید به حقیقت نزدیکتر می شین اما کافیه ابزار کندوکاو ناکارآمد باشد تا گنجی که اون زیر هست تیکه تیکه شود . اولین کاری که بنیان گذاران یک استارت آپ باید انجام بدن در واقع اعتبار سنجی و گفت‌وگوی روزانه با مشتری و گرفتن بازخورد می‌باشد</a:t>
            </a:r>
            <a:endParaRPr lang="en-US" dirty="0">
              <a:cs typeface="B Koodak" panose="00000700000000000000" pitchFamily="2" charset="-78"/>
            </a:endParaRPr>
          </a:p>
          <a:p>
            <a:pPr marL="0" indent="0" algn="just" rtl="1">
              <a:lnSpc>
                <a:spcPct val="110000"/>
              </a:lnSpc>
              <a:buNone/>
            </a:pPr>
            <a:r>
              <a:rPr lang="fa-IR" dirty="0">
                <a:cs typeface="B Koodak" panose="00000700000000000000" pitchFamily="2" charset="-78"/>
              </a:rPr>
              <a:t>باید این تفکر را داشت که همه دارن بهتون دروغ میگن نباید از مامانتون (هیچ کس) بپرسین ایده تون خوبه یا بد این در واقع سوال خوبی نیست زیرا هر کسی رو تشویق می کنه که بهتون دروغ بگه.</a:t>
            </a:r>
          </a:p>
        </p:txBody>
      </p:sp>
      <p:sp>
        <p:nvSpPr>
          <p:cNvPr id="4" name="Slide Number Placeholder 3">
            <a:extLst>
              <a:ext uri="{FF2B5EF4-FFF2-40B4-BE49-F238E27FC236}">
                <a16:creationId xmlns:a16="http://schemas.microsoft.com/office/drawing/2014/main" id="{9DFFC05B-6738-42DC-8BE6-C9279D17A4F6}"/>
              </a:ext>
            </a:extLst>
          </p:cNvPr>
          <p:cNvSpPr>
            <a:spLocks noGrp="1"/>
          </p:cNvSpPr>
          <p:nvPr>
            <p:ph type="sldNum" sz="quarter" idx="12"/>
          </p:nvPr>
        </p:nvSpPr>
        <p:spPr/>
        <p:txBody>
          <a:bodyPr/>
          <a:lstStyle/>
          <a:p>
            <a:fld id="{D495E168-DA5E-4888-8D8A-92B118324C14}" type="slidenum">
              <a:rPr lang="ru-RU" smtClean="0"/>
              <a:pPr/>
              <a:t>2</a:t>
            </a:fld>
            <a:endParaRPr lang="ru-RU" dirty="0"/>
          </a:p>
        </p:txBody>
      </p:sp>
      <p:pic>
        <p:nvPicPr>
          <p:cNvPr id="32" name="Picture Placeholder 31">
            <a:extLst>
              <a:ext uri="{FF2B5EF4-FFF2-40B4-BE49-F238E27FC236}">
                <a16:creationId xmlns:a16="http://schemas.microsoft.com/office/drawing/2014/main" id="{176A1E27-F86E-417F-B589-57D27B74B0B7}"/>
              </a:ext>
            </a:extLst>
          </p:cNvPr>
          <p:cNvPicPr>
            <a:picLocks noGrp="1" noChangeAspect="1"/>
          </p:cNvPicPr>
          <p:nvPr>
            <p:ph type="pic" sz="quarter" idx="18"/>
          </p:nvPr>
        </p:nvPicPr>
        <p:blipFill rotWithShape="1">
          <a:blip r:embed="rId2"/>
          <a:srcRect l="651" t="8803" r="-18" b="18380"/>
          <a:stretch/>
        </p:blipFill>
        <p:spPr>
          <a:xfrm>
            <a:off x="5771770" y="1483675"/>
            <a:ext cx="6421408" cy="3438427"/>
          </a:xfrm>
        </p:spPr>
      </p:pic>
    </p:spTree>
    <p:extLst>
      <p:ext uri="{BB962C8B-B14F-4D97-AF65-F5344CB8AC3E}">
        <p14:creationId xmlns:p14="http://schemas.microsoft.com/office/powerpoint/2010/main" val="2023535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46D44293-34C6-44B5-A483-D0DFF65402F2}"/>
              </a:ext>
            </a:extLst>
          </p:cNvPr>
          <p:cNvPicPr>
            <a:picLocks noGrp="1" noChangeAspect="1"/>
          </p:cNvPicPr>
          <p:nvPr>
            <p:ph type="pic" sz="quarter" idx="15"/>
          </p:nvPr>
        </p:nvPicPr>
        <p:blipFill rotWithShape="1">
          <a:blip r:embed="rId2"/>
          <a:srcRect l="1515" r="5661"/>
          <a:stretch/>
        </p:blipFill>
        <p:spPr>
          <a:xfrm>
            <a:off x="1396781" y="0"/>
            <a:ext cx="3894833" cy="5656330"/>
          </a:xfrm>
        </p:spPr>
      </p:pic>
      <p:sp>
        <p:nvSpPr>
          <p:cNvPr id="3" name="Title 2">
            <a:extLst>
              <a:ext uri="{FF2B5EF4-FFF2-40B4-BE49-F238E27FC236}">
                <a16:creationId xmlns:a16="http://schemas.microsoft.com/office/drawing/2014/main" id="{5C599DA6-800C-479C-9F1B-41FAED6453FF}"/>
              </a:ext>
            </a:extLst>
          </p:cNvPr>
          <p:cNvSpPr>
            <a:spLocks noGrp="1"/>
          </p:cNvSpPr>
          <p:nvPr>
            <p:ph type="title"/>
          </p:nvPr>
        </p:nvSpPr>
        <p:spPr>
          <a:xfrm>
            <a:off x="6910024" y="908050"/>
            <a:ext cx="3885196" cy="782638"/>
          </a:xfrm>
        </p:spPr>
        <p:txBody>
          <a:bodyPr>
            <a:normAutofit fontScale="90000"/>
          </a:bodyPr>
          <a:lstStyle/>
          <a:p>
            <a:pPr algn="r" rtl="1"/>
            <a:r>
              <a:rPr lang="fa-IR" dirty="0">
                <a:latin typeface="Urdu Typesetting" panose="03020402040406030203" pitchFamily="66" charset="-78"/>
                <a:cs typeface="B Koodak" panose="00000700000000000000" pitchFamily="2" charset="-78"/>
              </a:rPr>
              <a:t>پیچیده و رسمیش نکن!</a:t>
            </a:r>
            <a:endParaRPr lang="en-US" dirty="0">
              <a:latin typeface="Urdu Typesetting" panose="03020402040406030203" pitchFamily="66" charset="-78"/>
              <a:cs typeface="B Koodak" panose="00000700000000000000" pitchFamily="2" charset="-78"/>
            </a:endParaRPr>
          </a:p>
        </p:txBody>
      </p:sp>
      <p:sp>
        <p:nvSpPr>
          <p:cNvPr id="5" name="Slide Number Placeholder 4">
            <a:extLst>
              <a:ext uri="{FF2B5EF4-FFF2-40B4-BE49-F238E27FC236}">
                <a16:creationId xmlns:a16="http://schemas.microsoft.com/office/drawing/2014/main" id="{FA6C5C81-5572-4CC6-A3C4-9744F1689F9A}"/>
              </a:ext>
            </a:extLst>
          </p:cNvPr>
          <p:cNvSpPr>
            <a:spLocks noGrp="1"/>
          </p:cNvSpPr>
          <p:nvPr>
            <p:ph type="sldNum" sz="quarter" idx="12"/>
          </p:nvPr>
        </p:nvSpPr>
        <p:spPr/>
        <p:txBody>
          <a:bodyPr/>
          <a:lstStyle/>
          <a:p>
            <a:fld id="{D495E168-DA5E-4888-8D8A-92B118324C14}" type="slidenum">
              <a:rPr lang="ru-RU" smtClean="0"/>
              <a:t>20</a:t>
            </a:fld>
            <a:endParaRPr lang="ru-RU" dirty="0"/>
          </a:p>
        </p:txBody>
      </p:sp>
      <p:sp>
        <p:nvSpPr>
          <p:cNvPr id="7" name="Text Placeholder 6">
            <a:extLst>
              <a:ext uri="{FF2B5EF4-FFF2-40B4-BE49-F238E27FC236}">
                <a16:creationId xmlns:a16="http://schemas.microsoft.com/office/drawing/2014/main" id="{C4C87008-FE00-4995-B8EC-12613B54CDF3}"/>
              </a:ext>
            </a:extLst>
          </p:cNvPr>
          <p:cNvSpPr>
            <a:spLocks noGrp="1"/>
          </p:cNvSpPr>
          <p:nvPr>
            <p:ph type="body" sz="quarter" idx="14"/>
          </p:nvPr>
        </p:nvSpPr>
        <p:spPr>
          <a:xfrm>
            <a:off x="6910023" y="2068082"/>
            <a:ext cx="4079869" cy="3688584"/>
          </a:xfrm>
        </p:spPr>
        <p:txBody>
          <a:bodyPr/>
          <a:lstStyle/>
          <a:p>
            <a:pPr marL="0" indent="0" algn="r" rtl="1">
              <a:buNone/>
            </a:pPr>
            <a:r>
              <a:rPr lang="fa-IR" dirty="0">
                <a:solidFill>
                  <a:schemeClr val="accent3"/>
                </a:solidFill>
                <a:cs typeface="B Koodak" panose="00000700000000000000" pitchFamily="2" charset="-78"/>
              </a:rPr>
              <a:t>گفت و گو های کوتاه و صمیمی راه بهتری برای بدست آوردن اطالعات در مورد مشتری و نیاز های اونه نیازی به جلسه ی رسمی و طوالنی نیستش وقتی همه ی تشریفات رو از فرآیند گفت و گوی مشتری حذف کنید،دیگه نه جلسه ای وجود داره و نه مصاحبه ای یهو همه چیز راحت می شه و گفت و گوها سبک و سریع می شن.</a:t>
            </a:r>
          </a:p>
          <a:p>
            <a:pPr marL="0" indent="0" algn="r" rtl="1">
              <a:buSzPct val="200000"/>
              <a:buNone/>
            </a:pPr>
            <a:br>
              <a:rPr lang="fa-IR" dirty="0">
                <a:solidFill>
                  <a:schemeClr val="tx1"/>
                </a:solidFill>
                <a:cs typeface="B Koodak" panose="00000700000000000000" pitchFamily="2" charset="-78"/>
              </a:rPr>
            </a:br>
            <a:r>
              <a:rPr lang="fa-IR" dirty="0">
                <a:solidFill>
                  <a:schemeClr val="tx1"/>
                </a:solidFill>
                <a:cs typeface="B Koodak" panose="00000700000000000000" pitchFamily="2" charset="-78"/>
              </a:rPr>
              <a:t> مثال جالب :</a:t>
            </a:r>
            <a:br>
              <a:rPr lang="fa-IR" dirty="0">
                <a:solidFill>
                  <a:schemeClr val="tx1"/>
                </a:solidFill>
                <a:cs typeface="B Koodak" panose="00000700000000000000" pitchFamily="2" charset="-78"/>
              </a:rPr>
            </a:br>
            <a:r>
              <a:rPr lang="fa-IR" dirty="0">
                <a:solidFill>
                  <a:schemeClr val="tx1"/>
                </a:solidFill>
                <a:cs typeface="B Koodak" panose="00000700000000000000" pitchFamily="2" charset="-78"/>
              </a:rPr>
              <a:t> مرد یا زن رویاهاتون تو یه کافه میاد و رو میز بقلی می شینه و شما در حالی که اسپرسوی خود را هم می زنید منو من کنان سر صحبت را باز می کنید و ازش می پرسین آیا می تونین یه روز دیگه دعوتش کنید واضحه که این کار احمقانس چون االن وسط قرار مالقاتین. اگه احساس می کنید که اونا با قبول صحبت شما بهتون لطف می کنن احتماال جلسه بیش از حد رسمیه</a:t>
            </a:r>
            <a:endParaRPr lang="en-US" dirty="0">
              <a:solidFill>
                <a:schemeClr val="tx1"/>
              </a:solidFill>
              <a:cs typeface="B Koodak" panose="00000700000000000000" pitchFamily="2" charset="-78"/>
            </a:endParaRPr>
          </a:p>
        </p:txBody>
      </p:sp>
    </p:spTree>
    <p:extLst>
      <p:ext uri="{BB962C8B-B14F-4D97-AF65-F5344CB8AC3E}">
        <p14:creationId xmlns:p14="http://schemas.microsoft.com/office/powerpoint/2010/main" val="3272425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9E8335E-D7F5-49BB-9C2B-C3CC26D7F7D9}"/>
              </a:ext>
            </a:extLst>
          </p:cNvPr>
          <p:cNvSpPr>
            <a:spLocks noGrp="1"/>
          </p:cNvSpPr>
          <p:nvPr>
            <p:ph type="title"/>
          </p:nvPr>
        </p:nvSpPr>
        <p:spPr/>
        <p:txBody>
          <a:bodyPr/>
          <a:lstStyle/>
          <a:p>
            <a:r>
              <a:rPr lang="fa-IR" dirty="0">
                <a:latin typeface="Urdu Typesetting" panose="03020402040406030203" pitchFamily="66" charset="-78"/>
                <a:cs typeface="B Koodak" panose="00000700000000000000" pitchFamily="2" charset="-78"/>
              </a:rPr>
              <a:t>فصل پنجم</a:t>
            </a:r>
            <a:endParaRPr lang="en-US" dirty="0">
              <a:latin typeface="Urdu Typesetting" panose="03020402040406030203" pitchFamily="66" charset="-78"/>
              <a:cs typeface="B Koodak" panose="00000700000000000000" pitchFamily="2" charset="-78"/>
            </a:endParaRPr>
          </a:p>
        </p:txBody>
      </p:sp>
      <p:sp>
        <p:nvSpPr>
          <p:cNvPr id="17" name="Text Placeholder 2">
            <a:extLst>
              <a:ext uri="{FF2B5EF4-FFF2-40B4-BE49-F238E27FC236}">
                <a16:creationId xmlns:a16="http://schemas.microsoft.com/office/drawing/2014/main" id="{8E3CAE82-211B-4465-AE8A-DB7A9A5B4236}"/>
              </a:ext>
            </a:extLst>
          </p:cNvPr>
          <p:cNvSpPr>
            <a:spLocks noGrp="1"/>
          </p:cNvSpPr>
          <p:nvPr>
            <p:ph type="body" sz="quarter" idx="20"/>
          </p:nvPr>
        </p:nvSpPr>
        <p:spPr/>
        <p:txBody>
          <a:bodyPr/>
          <a:lstStyle/>
          <a:p>
            <a:r>
              <a:rPr lang="fa-IR" dirty="0">
                <a:latin typeface="Urdu Typesetting" panose="03020402040406030203" pitchFamily="66" charset="-78"/>
                <a:cs typeface="B Koodak" panose="00000700000000000000" pitchFamily="2" charset="-78"/>
              </a:rPr>
              <a:t>خلاصه مطالب از</a:t>
            </a:r>
          </a:p>
          <a:p>
            <a:r>
              <a:rPr lang="fa-IR" dirty="0">
                <a:latin typeface="Urdu Typesetting" panose="03020402040406030203" pitchFamily="66" charset="-78"/>
                <a:cs typeface="B Koodak" panose="00000700000000000000" pitchFamily="2" charset="-78"/>
              </a:rPr>
              <a:t>مائده شامیرزایی</a:t>
            </a:r>
            <a:endParaRPr lang="ru-RU" dirty="0">
              <a:cs typeface="B Koodak" panose="00000700000000000000" pitchFamily="2" charset="-78"/>
            </a:endParaRPr>
          </a:p>
        </p:txBody>
      </p:sp>
      <p:sp>
        <p:nvSpPr>
          <p:cNvPr id="12" name="Text Placeholder 11">
            <a:extLst>
              <a:ext uri="{FF2B5EF4-FFF2-40B4-BE49-F238E27FC236}">
                <a16:creationId xmlns:a16="http://schemas.microsoft.com/office/drawing/2014/main" id="{352EDB74-B991-428D-A369-34273291F302}"/>
              </a:ext>
            </a:extLst>
          </p:cNvPr>
          <p:cNvSpPr>
            <a:spLocks noGrp="1"/>
          </p:cNvSpPr>
          <p:nvPr>
            <p:ph type="body" sz="quarter" idx="13"/>
          </p:nvPr>
        </p:nvSpPr>
        <p:spPr/>
        <p:txBody>
          <a:bodyPr>
            <a:normAutofit/>
          </a:bodyPr>
          <a:lstStyle/>
          <a:p>
            <a:r>
              <a:rPr lang="fa-IR" sz="4000" dirty="0">
                <a:latin typeface="Urdu Typesetting" panose="03020402040406030203" pitchFamily="66" charset="-78"/>
                <a:cs typeface="B Koodak" panose="00000700000000000000" pitchFamily="2" charset="-78"/>
              </a:rPr>
              <a:t>تعهد و پیشرفت</a:t>
            </a:r>
            <a:endParaRPr lang="en-US" sz="4000" dirty="0">
              <a:latin typeface="Urdu Typesetting" panose="03020402040406030203" pitchFamily="66" charset="-78"/>
              <a:cs typeface="B Koodak" panose="00000700000000000000" pitchFamily="2" charset="-78"/>
            </a:endParaRPr>
          </a:p>
        </p:txBody>
      </p:sp>
      <p:sp>
        <p:nvSpPr>
          <p:cNvPr id="6" name="Slide Number Placeholder 5">
            <a:extLst>
              <a:ext uri="{FF2B5EF4-FFF2-40B4-BE49-F238E27FC236}">
                <a16:creationId xmlns:a16="http://schemas.microsoft.com/office/drawing/2014/main" id="{BB439862-ED4A-4816-A77C-7322B42132C2}"/>
              </a:ext>
            </a:extLst>
          </p:cNvPr>
          <p:cNvSpPr>
            <a:spLocks noGrp="1"/>
          </p:cNvSpPr>
          <p:nvPr>
            <p:ph type="sldNum" sz="quarter" idx="4294967295"/>
          </p:nvPr>
        </p:nvSpPr>
        <p:spPr>
          <a:xfrm>
            <a:off x="11642725" y="5816600"/>
            <a:ext cx="549275" cy="365125"/>
          </a:xfrm>
        </p:spPr>
        <p:txBody>
          <a:bodyPr/>
          <a:lstStyle/>
          <a:p>
            <a:fld id="{D495E168-DA5E-4888-8D8A-92B118324C14}" type="slidenum">
              <a:rPr lang="ru-RU" smtClean="0">
                <a:cs typeface="B Koodak" panose="00000700000000000000" pitchFamily="2" charset="-78"/>
              </a:rPr>
              <a:t>21</a:t>
            </a:fld>
            <a:endParaRPr lang="ru-RU" dirty="0">
              <a:cs typeface="B Koodak" panose="00000700000000000000" pitchFamily="2" charset="-78"/>
            </a:endParaRPr>
          </a:p>
        </p:txBody>
      </p:sp>
      <p:pic>
        <p:nvPicPr>
          <p:cNvPr id="5" name="Picture Placeholder 4">
            <a:extLst>
              <a:ext uri="{FF2B5EF4-FFF2-40B4-BE49-F238E27FC236}">
                <a16:creationId xmlns:a16="http://schemas.microsoft.com/office/drawing/2014/main" id="{E36742E4-F252-4AB2-956A-D3EBD76B08C3}"/>
              </a:ext>
            </a:extLst>
          </p:cNvPr>
          <p:cNvPicPr>
            <a:picLocks noGrp="1" noChangeAspect="1"/>
          </p:cNvPicPr>
          <p:nvPr>
            <p:ph type="pic" sz="quarter" idx="21"/>
          </p:nvPr>
        </p:nvPicPr>
        <p:blipFill rotWithShape="1">
          <a:blip r:embed="rId2"/>
          <a:srcRect l="-9669" t="-53642" r="-26443" b="-9325"/>
          <a:stretch/>
        </p:blipFill>
        <p:spPr>
          <a:xfrm>
            <a:off x="4614953" y="0"/>
            <a:ext cx="7585924" cy="5949573"/>
          </a:xfrm>
        </p:spPr>
      </p:pic>
    </p:spTree>
    <p:extLst>
      <p:ext uri="{BB962C8B-B14F-4D97-AF65-F5344CB8AC3E}">
        <p14:creationId xmlns:p14="http://schemas.microsoft.com/office/powerpoint/2010/main" val="3884290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9AA8878-154F-42B0-AF28-13C4995C2736}"/>
              </a:ext>
            </a:extLst>
          </p:cNvPr>
          <p:cNvSpPr>
            <a:spLocks noGrp="1"/>
          </p:cNvSpPr>
          <p:nvPr>
            <p:ph type="title"/>
          </p:nvPr>
        </p:nvSpPr>
        <p:spPr>
          <a:xfrm>
            <a:off x="815854" y="1231900"/>
            <a:ext cx="3811228" cy="782638"/>
          </a:xfrm>
        </p:spPr>
        <p:txBody>
          <a:bodyPr/>
          <a:lstStyle/>
          <a:p>
            <a:pPr algn="r" rtl="1"/>
            <a:r>
              <a:rPr lang="fa-IR" dirty="0">
                <a:latin typeface="Urdu Typesetting" panose="03020402040406030203" pitchFamily="66" charset="-78"/>
                <a:cs typeface="B Koodak" panose="00000700000000000000" pitchFamily="2" charset="-78"/>
              </a:rPr>
              <a:t>تعهد و پیشروی</a:t>
            </a:r>
            <a:endParaRPr lang="en-US" dirty="0">
              <a:latin typeface="Urdu Typesetting" panose="03020402040406030203" pitchFamily="66" charset="-78"/>
              <a:cs typeface="B Koodak" panose="00000700000000000000" pitchFamily="2" charset="-78"/>
            </a:endParaRPr>
          </a:p>
        </p:txBody>
      </p:sp>
      <p:sp>
        <p:nvSpPr>
          <p:cNvPr id="6" name="Slide Number Placeholder 5">
            <a:extLst>
              <a:ext uri="{FF2B5EF4-FFF2-40B4-BE49-F238E27FC236}">
                <a16:creationId xmlns:a16="http://schemas.microsoft.com/office/drawing/2014/main" id="{9AE640C7-419F-45BA-B517-15FBDA0D07CF}"/>
              </a:ext>
            </a:extLst>
          </p:cNvPr>
          <p:cNvSpPr>
            <a:spLocks noGrp="1"/>
          </p:cNvSpPr>
          <p:nvPr>
            <p:ph type="sldNum" sz="quarter" idx="12"/>
          </p:nvPr>
        </p:nvSpPr>
        <p:spPr/>
        <p:txBody>
          <a:bodyPr/>
          <a:lstStyle/>
          <a:p>
            <a:fld id="{D495E168-DA5E-4888-8D8A-92B118324C14}" type="slidenum">
              <a:rPr lang="ru-RU" smtClean="0">
                <a:cs typeface="B Koodak" panose="00000700000000000000" pitchFamily="2" charset="-78"/>
              </a:rPr>
              <a:t>22</a:t>
            </a:fld>
            <a:endParaRPr lang="ru-RU" dirty="0">
              <a:cs typeface="B Koodak" panose="00000700000000000000" pitchFamily="2" charset="-78"/>
            </a:endParaRPr>
          </a:p>
        </p:txBody>
      </p:sp>
      <p:sp>
        <p:nvSpPr>
          <p:cNvPr id="8" name="Text Placeholder 7">
            <a:extLst>
              <a:ext uri="{FF2B5EF4-FFF2-40B4-BE49-F238E27FC236}">
                <a16:creationId xmlns:a16="http://schemas.microsoft.com/office/drawing/2014/main" id="{E1AE34E5-593F-483E-ACD8-857B3271CAEE}"/>
              </a:ext>
            </a:extLst>
          </p:cNvPr>
          <p:cNvSpPr>
            <a:spLocks noGrp="1"/>
          </p:cNvSpPr>
          <p:nvPr>
            <p:ph type="body" sz="quarter" idx="15"/>
          </p:nvPr>
        </p:nvSpPr>
        <p:spPr>
          <a:xfrm>
            <a:off x="736065" y="2436399"/>
            <a:ext cx="3891016" cy="2289425"/>
          </a:xfrm>
        </p:spPr>
        <p:txBody>
          <a:bodyPr>
            <a:normAutofit/>
          </a:bodyPr>
          <a:lstStyle/>
          <a:p>
            <a:pPr algn="r" rtl="1">
              <a:buFont typeface="Wingdings" panose="05000000000000000000" pitchFamily="2" charset="2"/>
              <a:buChar char="Ø"/>
            </a:pPr>
            <a:r>
              <a:rPr lang="fa-IR" dirty="0">
                <a:solidFill>
                  <a:schemeClr val="accent1"/>
                </a:solidFill>
                <a:cs typeface="B Koodak" panose="00000700000000000000" pitchFamily="2" charset="-78"/>
              </a:rPr>
              <a:t>تعهد به این معنی است که مخاطب از چیزی که براشون ارزشمند هست مثل وقت ، اعتبار ، پول مایه می زاره تا جدیتش رو بهتون نشون بده. </a:t>
            </a:r>
          </a:p>
          <a:p>
            <a:pPr algn="r" rtl="1">
              <a:buFont typeface="Wingdings" panose="05000000000000000000" pitchFamily="2" charset="2"/>
              <a:buChar char="Ø"/>
            </a:pPr>
            <a:r>
              <a:rPr lang="fa-IR" dirty="0">
                <a:solidFill>
                  <a:schemeClr val="accent1"/>
                </a:solidFill>
                <a:cs typeface="B Koodak" panose="00000700000000000000" pitchFamily="2" charset="-78"/>
              </a:rPr>
              <a:t>پیش روی مخاطب در مسیر فروش محصول شما یک قدم جلوتر می ره و به خرید محصول نزدیک می شه </a:t>
            </a:r>
            <a:br>
              <a:rPr lang="fa-IR" dirty="0">
                <a:solidFill>
                  <a:schemeClr val="accent1"/>
                </a:solidFill>
                <a:cs typeface="B Koodak" panose="00000700000000000000" pitchFamily="2" charset="-78"/>
              </a:rPr>
            </a:br>
            <a:endParaRPr lang="fa-IR" dirty="0">
              <a:solidFill>
                <a:schemeClr val="accent1"/>
              </a:solidFill>
              <a:cs typeface="B Koodak" panose="00000700000000000000" pitchFamily="2" charset="-78"/>
            </a:endParaRPr>
          </a:p>
          <a:p>
            <a:pPr algn="r" rtl="1">
              <a:buSzPct val="150000"/>
              <a:buFont typeface="Arial" panose="020B0604020202020204" pitchFamily="34" charset="0"/>
              <a:buChar char="‼"/>
            </a:pPr>
            <a:r>
              <a:rPr lang="fa-IR" dirty="0">
                <a:solidFill>
                  <a:schemeClr val="accent3"/>
                </a:solidFill>
                <a:cs typeface="B Koodak" panose="00000700000000000000" pitchFamily="2" charset="-78"/>
              </a:rPr>
              <a:t>باید مراقب مشتری هایی که همیشه دوستانه رفتار می کنند ولی قصد خرید ندارند هم بود.</a:t>
            </a:r>
            <a:endParaRPr lang="en-US" dirty="0">
              <a:solidFill>
                <a:schemeClr val="accent3"/>
              </a:solidFill>
              <a:cs typeface="B Koodak" panose="00000700000000000000" pitchFamily="2" charset="-78"/>
            </a:endParaRPr>
          </a:p>
        </p:txBody>
      </p:sp>
      <p:pic>
        <p:nvPicPr>
          <p:cNvPr id="23" name="Picture Placeholder 22">
            <a:extLst>
              <a:ext uri="{FF2B5EF4-FFF2-40B4-BE49-F238E27FC236}">
                <a16:creationId xmlns:a16="http://schemas.microsoft.com/office/drawing/2014/main" id="{9C9C33F7-9176-43D7-810B-BE29666BDC12}"/>
              </a:ext>
            </a:extLst>
          </p:cNvPr>
          <p:cNvPicPr>
            <a:picLocks noGrp="1" noChangeAspect="1"/>
          </p:cNvPicPr>
          <p:nvPr>
            <p:ph type="pic" sz="quarter" idx="18"/>
          </p:nvPr>
        </p:nvPicPr>
        <p:blipFill>
          <a:blip r:embed="rId2"/>
          <a:srcRect l="2885" r="2885"/>
          <a:stretch>
            <a:fillRect/>
          </a:stretch>
        </p:blipFill>
        <p:spPr/>
      </p:pic>
    </p:spTree>
    <p:extLst>
      <p:ext uri="{BB962C8B-B14F-4D97-AF65-F5344CB8AC3E}">
        <p14:creationId xmlns:p14="http://schemas.microsoft.com/office/powerpoint/2010/main" val="3108119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EA546EEB-A918-47FA-BC77-66D24E879C60}"/>
              </a:ext>
            </a:extLst>
          </p:cNvPr>
          <p:cNvPicPr>
            <a:picLocks noGrp="1" noChangeAspect="1"/>
          </p:cNvPicPr>
          <p:nvPr>
            <p:ph type="pic" sz="quarter" idx="15"/>
          </p:nvPr>
        </p:nvPicPr>
        <p:blipFill rotWithShape="1">
          <a:blip r:embed="rId2">
            <a:extLst>
              <a:ext uri="{BEBA8EAE-BF5A-486C-A8C5-ECC9F3942E4B}">
                <a14:imgProps xmlns:a14="http://schemas.microsoft.com/office/drawing/2010/main">
                  <a14:imgLayer r:embed="rId3">
                    <a14:imgEffect>
                      <a14:backgroundRemoval t="8465" b="89173" l="20000" r="79512">
                        <a14:foregroundMark x1="74390" y1="14961" x2="79756" y2="14961"/>
                        <a14:foregroundMark x1="79756" y1="14961" x2="79756" y2="14961"/>
                        <a14:foregroundMark x1="79756" y1="14567" x2="78902" y2="13976"/>
                        <a14:foregroundMark x1="78902" y1="13976" x2="68780" y2="9055"/>
                        <a14:foregroundMark x1="72317" y1="9646" x2="72317" y2="9646"/>
                        <a14:foregroundMark x1="73171" y1="10630" x2="76829" y2="12205"/>
                        <a14:foregroundMark x1="76341" y1="12008" x2="69268" y2="10433"/>
                        <a14:foregroundMark x1="72073" y1="10039" x2="30000" y2="21260"/>
                        <a14:foregroundMark x1="30000" y1="21260" x2="26341" y2="23031"/>
                        <a14:foregroundMark x1="27439" y1="24606" x2="27561" y2="36811"/>
                        <a14:foregroundMark x1="48049" y1="36811" x2="48659" y2="56496"/>
                        <a14:foregroundMark x1="48659" y1="56496" x2="56098" y2="59449"/>
                        <a14:foregroundMark x1="56098" y1="59449" x2="54878" y2="50591"/>
                        <a14:foregroundMark x1="54878" y1="50591" x2="29634" y2="51969"/>
                        <a14:foregroundMark x1="54634" y1="48425" x2="52927" y2="57677"/>
                        <a14:foregroundMark x1="52927" y1="57677" x2="47561" y2="65157"/>
                        <a14:foregroundMark x1="47561" y1="65157" x2="58293" y2="57480"/>
                        <a14:foregroundMark x1="58293" y1="57480" x2="67195" y2="55315"/>
                        <a14:foregroundMark x1="67927" y1="48622" x2="25000" y2="60827"/>
                        <a14:foregroundMark x1="25000" y1="60827" x2="64146" y2="57283"/>
                        <a14:foregroundMark x1="64146" y1="57283" x2="67683" y2="57283"/>
                        <a14:foregroundMark x1="25976" y1="58858" x2="37927" y2="54921"/>
                        <a14:foregroundMark x1="49878" y1="45079" x2="48415" y2="89370"/>
                        <a14:foregroundMark x1="58537" y1="64567" x2="66951" y2="64567"/>
                        <a14:foregroundMark x1="66951" y1="64567" x2="72561" y2="58465"/>
                        <a14:foregroundMark x1="72561" y1="58465" x2="72561" y2="43307"/>
                        <a14:foregroundMark x1="66220" y1="44882" x2="25122" y2="50787"/>
                        <a14:foregroundMark x1="25122" y1="50787" x2="21463" y2="58071"/>
                        <a14:foregroundMark x1="21463" y1="58071" x2="20000" y2="66535"/>
                        <a14:foregroundMark x1="20000" y1="66535" x2="27195" y2="70472"/>
                        <a14:foregroundMark x1="27195" y1="70472" x2="37683" y2="70866"/>
                        <a14:foregroundMark x1="37683" y1="70866" x2="48780" y2="70079"/>
                        <a14:foregroundMark x1="48780" y1="70079" x2="56341" y2="64961"/>
                        <a14:foregroundMark x1="56341" y1="64961" x2="59512" y2="60039"/>
                        <a14:foregroundMark x1="47805" y1="65748" x2="40488" y2="69291"/>
                        <a14:foregroundMark x1="40488" y1="69291" x2="27683" y2="66535"/>
                        <a14:foregroundMark x1="69512" y1="46457" x2="60488" y2="45079"/>
                        <a14:foregroundMark x1="60488" y1="45079" x2="70366" y2="45276"/>
                        <a14:foregroundMark x1="70366" y1="45276" x2="61951" y2="42323"/>
                        <a14:foregroundMark x1="61951" y1="42323" x2="61463" y2="42323"/>
                        <a14:foregroundMark x1="67927" y1="41142" x2="59390" y2="44291"/>
                        <a14:foregroundMark x1="59390" y1="44291" x2="63171" y2="43110"/>
                        <a14:foregroundMark x1="60488" y1="43110" x2="50854" y2="45472"/>
                        <a14:foregroundMark x1="50854" y1="45472" x2="60244" y2="44882"/>
                        <a14:foregroundMark x1="60244" y1="44882" x2="55366" y2="43701"/>
                        <a14:foregroundMark x1="67561" y1="42520" x2="69878" y2="43110"/>
                        <a14:foregroundMark x1="70854" y1="43110" x2="69512" y2="42520"/>
                      </a14:backgroundRemoval>
                    </a14:imgEffect>
                  </a14:imgLayer>
                </a14:imgProps>
              </a:ext>
            </a:extLst>
          </a:blip>
          <a:srcRect l="13714" t="-2837" r="20803" b="2837"/>
          <a:stretch/>
        </p:blipFill>
        <p:spPr>
          <a:xfrm>
            <a:off x="1396781" y="0"/>
            <a:ext cx="3894833" cy="5656330"/>
          </a:xfrm>
        </p:spPr>
      </p:pic>
      <p:sp>
        <p:nvSpPr>
          <p:cNvPr id="9" name="Title 8">
            <a:extLst>
              <a:ext uri="{FF2B5EF4-FFF2-40B4-BE49-F238E27FC236}">
                <a16:creationId xmlns:a16="http://schemas.microsoft.com/office/drawing/2014/main" id="{6CCA2A0E-D0DF-4894-9D9C-A9E5BE7FCF39}"/>
              </a:ext>
            </a:extLst>
          </p:cNvPr>
          <p:cNvSpPr>
            <a:spLocks noGrp="1"/>
          </p:cNvSpPr>
          <p:nvPr>
            <p:ph type="title"/>
          </p:nvPr>
        </p:nvSpPr>
        <p:spPr>
          <a:xfrm>
            <a:off x="6910023" y="908050"/>
            <a:ext cx="3894335" cy="782638"/>
          </a:xfrm>
        </p:spPr>
        <p:txBody>
          <a:bodyPr>
            <a:normAutofit fontScale="90000"/>
          </a:bodyPr>
          <a:lstStyle/>
          <a:p>
            <a:pPr algn="r" rtl="1"/>
            <a:r>
              <a:rPr lang="fa-IR" dirty="0">
                <a:latin typeface="Urdu Typesetting" panose="03020402040406030203" pitchFamily="66" charset="-78"/>
                <a:cs typeface="B Koodak" panose="00000700000000000000" pitchFamily="2" charset="-78"/>
              </a:rPr>
              <a:t>جلسات موفق یا ناموفق</a:t>
            </a:r>
            <a:endParaRPr lang="en-US" dirty="0">
              <a:latin typeface="Urdu Typesetting" panose="03020402040406030203" pitchFamily="66" charset="-78"/>
              <a:cs typeface="B Koodak" panose="00000700000000000000" pitchFamily="2" charset="-78"/>
            </a:endParaRPr>
          </a:p>
        </p:txBody>
      </p:sp>
      <p:sp>
        <p:nvSpPr>
          <p:cNvPr id="5" name="Slide Number Placeholder 4">
            <a:extLst>
              <a:ext uri="{FF2B5EF4-FFF2-40B4-BE49-F238E27FC236}">
                <a16:creationId xmlns:a16="http://schemas.microsoft.com/office/drawing/2014/main" id="{E81CEFEF-F91A-4EBD-8FF2-2AA5775BDAD1}"/>
              </a:ext>
            </a:extLst>
          </p:cNvPr>
          <p:cNvSpPr>
            <a:spLocks noGrp="1"/>
          </p:cNvSpPr>
          <p:nvPr>
            <p:ph type="sldNum" sz="quarter" idx="12"/>
          </p:nvPr>
        </p:nvSpPr>
        <p:spPr/>
        <p:txBody>
          <a:bodyPr/>
          <a:lstStyle/>
          <a:p>
            <a:fld id="{D495E168-DA5E-4888-8D8A-92B118324C14}" type="slidenum">
              <a:rPr lang="ru-RU" smtClean="0"/>
              <a:t>23</a:t>
            </a:fld>
            <a:endParaRPr lang="ru-RU" dirty="0"/>
          </a:p>
        </p:txBody>
      </p:sp>
      <p:sp>
        <p:nvSpPr>
          <p:cNvPr id="11" name="Text Placeholder 10">
            <a:extLst>
              <a:ext uri="{FF2B5EF4-FFF2-40B4-BE49-F238E27FC236}">
                <a16:creationId xmlns:a16="http://schemas.microsoft.com/office/drawing/2014/main" id="{EC1914AD-ECDB-4764-AB85-5AB7EBD26CCE}"/>
              </a:ext>
            </a:extLst>
          </p:cNvPr>
          <p:cNvSpPr>
            <a:spLocks noGrp="1"/>
          </p:cNvSpPr>
          <p:nvPr>
            <p:ph type="body" sz="quarter" idx="14"/>
          </p:nvPr>
        </p:nvSpPr>
        <p:spPr>
          <a:xfrm>
            <a:off x="6910023" y="2102264"/>
            <a:ext cx="3894335" cy="3654401"/>
          </a:xfrm>
        </p:spPr>
        <p:txBody>
          <a:bodyPr/>
          <a:lstStyle/>
          <a:p>
            <a:pPr marL="0" indent="0" algn="r" rtl="1">
              <a:buNone/>
            </a:pPr>
            <a:r>
              <a:rPr lang="fa-IR" dirty="0">
                <a:solidFill>
                  <a:schemeClr val="accent1"/>
                </a:solidFill>
                <a:cs typeface="B Koodak" panose="00000700000000000000" pitchFamily="2" charset="-78"/>
              </a:rPr>
              <a:t>هر جلسه ای که تشکیل می شه یا موفقه یا نا موفق</a:t>
            </a:r>
          </a:p>
          <a:p>
            <a:pPr marL="0" indent="0" algn="r" rtl="1">
              <a:buNone/>
            </a:pPr>
            <a:r>
              <a:rPr lang="fa-IR" dirty="0">
                <a:solidFill>
                  <a:schemeClr val="accent1"/>
                </a:solidFill>
                <a:cs typeface="B Koodak" panose="00000700000000000000" pitchFamily="2" charset="-78"/>
              </a:rPr>
              <a:t> حد وسط ندارد </a:t>
            </a:r>
          </a:p>
          <a:p>
            <a:pPr marL="0" indent="0" algn="r" rtl="1">
              <a:buNone/>
            </a:pPr>
            <a:endParaRPr lang="fa-IR" dirty="0">
              <a:cs typeface="B Koodak" panose="00000700000000000000" pitchFamily="2" charset="-78"/>
            </a:endParaRPr>
          </a:p>
          <a:p>
            <a:pPr algn="r" rtl="1">
              <a:buSzPct val="150000"/>
              <a:buFont typeface="Arial" panose="020B0604020202020204" pitchFamily="34" charset="0"/>
              <a:buChar char="×"/>
            </a:pPr>
            <a:r>
              <a:rPr lang="fa-IR" dirty="0">
                <a:solidFill>
                  <a:schemeClr val="accent3"/>
                </a:solidFill>
                <a:cs typeface="B Koodak" panose="00000700000000000000" pitchFamily="2" charset="-78"/>
              </a:rPr>
              <a:t>ناموفق : </a:t>
            </a:r>
          </a:p>
          <a:p>
            <a:pPr marL="0" indent="0" algn="r" rtl="1">
              <a:buNone/>
            </a:pPr>
            <a:r>
              <a:rPr lang="fa-IR" dirty="0">
                <a:solidFill>
                  <a:schemeClr val="accent3"/>
                </a:solidFill>
                <a:cs typeface="B Koodak" panose="00000700000000000000" pitchFamily="2" charset="-78"/>
              </a:rPr>
              <a:t>جلسه ای که به تعریف و تمجید و طفره رفتن ختم بشه</a:t>
            </a:r>
          </a:p>
          <a:p>
            <a:pPr marL="0" indent="0" algn="r" rtl="1">
              <a:buNone/>
            </a:pPr>
            <a:r>
              <a:rPr lang="fa-IR" dirty="0">
                <a:solidFill>
                  <a:schemeClr val="accent3"/>
                </a:solidFill>
                <a:cs typeface="B Koodak" panose="00000700000000000000" pitchFamily="2" charset="-78"/>
              </a:rPr>
              <a:t> جواب رکی مثل بعد از تعطیالت در موردش صحبت می کنیم خودمون تماس می گیریم </a:t>
            </a:r>
          </a:p>
          <a:p>
            <a:pPr marL="0" indent="0" algn="r" rtl="1">
              <a:buNone/>
            </a:pPr>
            <a:r>
              <a:rPr lang="fa-IR" dirty="0">
                <a:solidFill>
                  <a:schemeClr val="accent3"/>
                </a:solidFill>
                <a:cs typeface="B Koodak" panose="00000700000000000000" pitchFamily="2" charset="-78"/>
              </a:rPr>
              <a:t>اگه بعد از جلسه ی فروش یا معرفی محصول هنوز نمی دونین قدم بعدی تون در مورد مشتری چی هست اون جلسه بی فایده بود</a:t>
            </a:r>
            <a:endParaRPr lang="en-US" dirty="0">
              <a:solidFill>
                <a:schemeClr val="accent3"/>
              </a:solidFill>
              <a:cs typeface="B Koodak" panose="00000700000000000000" pitchFamily="2" charset="-78"/>
            </a:endParaRPr>
          </a:p>
        </p:txBody>
      </p:sp>
    </p:spTree>
    <p:extLst>
      <p:ext uri="{BB962C8B-B14F-4D97-AF65-F5344CB8AC3E}">
        <p14:creationId xmlns:p14="http://schemas.microsoft.com/office/powerpoint/2010/main" val="4230539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DAC46315-220E-46BC-89FB-7B531B4387AE}"/>
              </a:ext>
            </a:extLst>
          </p:cNvPr>
          <p:cNvPicPr>
            <a:picLocks noGrp="1" noChangeAspect="1"/>
          </p:cNvPicPr>
          <p:nvPr>
            <p:ph type="pic" sz="quarter" idx="15"/>
          </p:nvPr>
        </p:nvPicPr>
        <p:blipFill rotWithShape="1">
          <a:blip r:embed="rId2">
            <a:extLst>
              <a:ext uri="{BEBA8EAE-BF5A-486C-A8C5-ECC9F3942E4B}">
                <a14:imgProps xmlns:a14="http://schemas.microsoft.com/office/drawing/2010/main">
                  <a14:imgLayer r:embed="rId3">
                    <a14:imgEffect>
                      <a14:backgroundRemoval t="10000" b="90000" l="6585" r="88415">
                        <a14:foregroundMark x1="22317" y1="71379" x2="23049" y2="67586"/>
                        <a14:backgroundMark x1="17683" y1="34138" x2="17683" y2="34138"/>
                        <a14:backgroundMark x1="15854" y1="71034" x2="15854" y2="71034"/>
                        <a14:backgroundMark x1="16341" y1="70345" x2="16341" y2="70345"/>
                        <a14:backgroundMark x1="16707" y1="68621" x2="16707" y2="68621"/>
                        <a14:backgroundMark x1="16707" y1="68621" x2="17439" y2="71724"/>
                        <a14:backgroundMark x1="54146" y1="80000" x2="56463" y2="89310"/>
                        <a14:backgroundMark x1="55244" y1="83793" x2="55610" y2="77241"/>
                        <a14:backgroundMark x1="55610" y1="77241" x2="56829" y2="82414"/>
                        <a14:backgroundMark x1="49512" y1="77931" x2="55488" y2="78621"/>
                        <a14:backgroundMark x1="55488" y1="76552" x2="55488" y2="76552"/>
                        <a14:backgroundMark x1="16707" y1="67241" x2="16707" y2="70690"/>
                        <a14:backgroundMark x1="17439" y1="79310" x2="17566" y2="80208"/>
                        <a14:backgroundMark x1="17161" y1="80423" x2="15366" y2="80000"/>
                        <a14:backgroundMark x1="19756" y1="81034" x2="18273" y2="80685"/>
                        <a14:backgroundMark x1="38537" y1="36207" x2="38537" y2="36207"/>
                        <a14:backgroundMark x1="8293" y1="48621" x2="8293" y2="48621"/>
                        <a14:backgroundMark x1="8780" y1="48276" x2="8780" y2="48276"/>
                        <a14:backgroundMark x1="8537" y1="47931" x2="8537" y2="47931"/>
                        <a14:backgroundMark x1="8537" y1="47931" x2="8537" y2="48966"/>
                        <a14:backgroundMark x1="8293" y1="46897" x2="8293" y2="46897"/>
                        <a14:backgroundMark x1="8293" y1="47931" x2="9146" y2="46207"/>
                        <a14:backgroundMark x1="9512" y1="55517" x2="9512" y2="55517"/>
                        <a14:backgroundMark x1="7927" y1="58621" x2="7927" y2="58276"/>
                        <a14:backgroundMark x1="7561" y1="56897" x2="9512" y2="57586"/>
                        <a14:backgroundMark x1="8171" y1="47931" x2="10488" y2="61034"/>
                        <a14:backgroundMark x1="10488" y1="61034" x2="9390" y2="46897"/>
                        <a14:backgroundMark x1="9390" y1="46897" x2="7927" y2="49310"/>
                        <a14:backgroundMark x1="30976" y1="34138" x2="30976" y2="34138"/>
                        <a14:backgroundMark x1="31220" y1="35172" x2="31220" y2="32069"/>
                        <a14:backgroundMark x1="17683" y1="12759" x2="20366" y2="27241"/>
                        <a14:backgroundMark x1="20366" y1="27241" x2="15366" y2="90690"/>
                        <a14:backgroundMark x1="10854" y1="48621" x2="7805" y2="47241"/>
                        <a14:backgroundMark x1="40488" y1="15862" x2="44390" y2="45517"/>
                        <a14:backgroundMark x1="44390" y1="42414" x2="53293" y2="17586"/>
                        <a14:backgroundMark x1="51951" y1="16897" x2="53171" y2="31724"/>
                        <a14:backgroundMark x1="53171" y1="31724" x2="51585" y2="38621"/>
                        <a14:backgroundMark x1="51220" y1="34828" x2="53537" y2="18276"/>
                        <a14:backgroundMark x1="42073" y1="21034" x2="41463" y2="35172"/>
                        <a14:backgroundMark x1="41463" y1="35172" x2="39146" y2="32069"/>
                        <a14:backgroundMark x1="10854" y1="37931" x2="5244" y2="48621"/>
                        <a14:backgroundMark x1="36463" y1="17931" x2="40976" y2="22069"/>
                        <a14:backgroundMark x1="81098" y1="11724" x2="84268" y2="25862"/>
                        <a14:backgroundMark x1="84268" y1="25862" x2="88415" y2="13793"/>
                        <a14:backgroundMark x1="88415" y1="13793" x2="85366" y2="14828"/>
                        <a14:backgroundMark x1="85366" y1="16897" x2="84512" y2="41034"/>
                        <a14:backgroundMark x1="86341" y1="40345" x2="86707" y2="25172"/>
                        <a14:backgroundMark x1="86707" y1="25172" x2="84146" y2="16207"/>
                        <a14:backgroundMark x1="21951" y1="71379" x2="21951" y2="71379"/>
                        <a14:backgroundMark x1="21585" y1="75517" x2="21585" y2="68276"/>
                        <a14:backgroundMark x1="22317" y1="73448" x2="21951" y2="67586"/>
                        <a14:backgroundMark x1="50976" y1="47931" x2="47683" y2="60690"/>
                        <a14:backgroundMark x1="47683" y1="60690" x2="57683" y2="63448"/>
                        <a14:backgroundMark x1="57683" y1="63448" x2="65244" y2="50000"/>
                        <a14:backgroundMark x1="65244" y1="50000" x2="65122" y2="36207"/>
                        <a14:backgroundMark x1="65122" y1="36207" x2="59024" y2="51034"/>
                        <a14:backgroundMark x1="59024" y1="51034" x2="62805" y2="66897"/>
                        <a14:backgroundMark x1="62805" y1="66897" x2="69024" y2="53448"/>
                        <a14:backgroundMark x1="69024" y1="53448" x2="68902" y2="39310"/>
                        <a14:backgroundMark x1="68902" y1="39310" x2="76098" y2="48966"/>
                        <a14:backgroundMark x1="76098" y1="48966" x2="78415" y2="73448"/>
                        <a14:backgroundMark x1="76098" y1="66552" x2="66098" y2="71034"/>
                        <a14:backgroundMark x1="66098" y1="71034" x2="60122" y2="60345"/>
                        <a14:backgroundMark x1="60122" y1="60345" x2="71220" y2="58966"/>
                        <a14:backgroundMark x1="71220" y1="58966" x2="76341" y2="73448"/>
                        <a14:backgroundMark x1="76341" y1="73448" x2="69634" y2="63103"/>
                        <a14:backgroundMark x1="69634" y1="63103" x2="71951" y2="76207"/>
                        <a14:backgroundMark x1="71951" y1="76207" x2="66463" y2="60690"/>
                        <a14:backgroundMark x1="66463" y1="60690" x2="68537" y2="55862"/>
                        <a14:backgroundMark x1="66951" y1="52069" x2="67317" y2="52069"/>
                        <a14:backgroundMark x1="67317" y1="51034" x2="65610" y2="44828"/>
                        <a14:backgroundMark x1="66585" y1="43103" x2="64634" y2="45517"/>
                        <a14:backgroundMark x1="66585" y1="46207" x2="65488" y2="61379"/>
                        <a14:backgroundMark x1="65488" y1="61379" x2="68659" y2="48966"/>
                        <a14:backgroundMark x1="68659" y1="48966" x2="66951" y2="56552"/>
                        <a14:backgroundMark x1="55122" y1="36897" x2="30732" y2="34138"/>
                        <a14:backgroundMark x1="31463" y1="28621" x2="30610" y2="33448"/>
                        <a14:backgroundMark x1="30610" y1="32069" x2="30610" y2="32069"/>
                        <a14:backgroundMark x1="47195" y1="62759" x2="46098" y2="66552"/>
                        <a14:backgroundMark x1="68293" y1="22069" x2="78902" y2="29655"/>
                        <a14:backgroundMark x1="78902" y1="29655" x2="74024" y2="17241"/>
                        <a14:backgroundMark x1="74024" y1="17241" x2="64756" y2="22069"/>
                        <a14:backgroundMark x1="64756" y1="22069" x2="60366" y2="31379"/>
                        <a14:backgroundMark x1="74512" y1="29310" x2="80976" y2="33448"/>
                      </a14:backgroundRemoval>
                    </a14:imgEffect>
                  </a14:imgLayer>
                </a14:imgProps>
              </a:ext>
            </a:extLst>
          </a:blip>
          <a:srcRect l="-316" t="6892" r="43840" b="12074"/>
          <a:stretch/>
        </p:blipFill>
        <p:spPr>
          <a:xfrm>
            <a:off x="1396781" y="0"/>
            <a:ext cx="3894833" cy="3281585"/>
          </a:xfrm>
        </p:spPr>
      </p:pic>
      <p:sp>
        <p:nvSpPr>
          <p:cNvPr id="3" name="Title 2">
            <a:extLst>
              <a:ext uri="{FF2B5EF4-FFF2-40B4-BE49-F238E27FC236}">
                <a16:creationId xmlns:a16="http://schemas.microsoft.com/office/drawing/2014/main" id="{F3634EA8-1D19-435D-BF3B-79BC0DA78BF0}"/>
              </a:ext>
            </a:extLst>
          </p:cNvPr>
          <p:cNvSpPr>
            <a:spLocks noGrp="1"/>
          </p:cNvSpPr>
          <p:nvPr>
            <p:ph type="title"/>
          </p:nvPr>
        </p:nvSpPr>
        <p:spPr>
          <a:xfrm>
            <a:off x="6452415" y="812046"/>
            <a:ext cx="4503295" cy="782638"/>
          </a:xfrm>
        </p:spPr>
        <p:txBody>
          <a:bodyPr>
            <a:normAutofit fontScale="90000"/>
          </a:bodyPr>
          <a:lstStyle/>
          <a:p>
            <a:pPr algn="ctr"/>
            <a:r>
              <a:rPr lang="fa-IR" dirty="0">
                <a:latin typeface="Urdu Typesetting" panose="03020402040406030203" pitchFamily="66" charset="-78"/>
                <a:cs typeface="B Koodak" panose="00000700000000000000" pitchFamily="2" charset="-78"/>
              </a:rPr>
              <a:t>کورکورانه ایده یا محصولتون رو توضیح ندید</a:t>
            </a:r>
            <a:endParaRPr lang="en-US" dirty="0">
              <a:latin typeface="Urdu Typesetting" panose="03020402040406030203" pitchFamily="66" charset="-78"/>
              <a:cs typeface="B Koodak" panose="00000700000000000000" pitchFamily="2" charset="-78"/>
            </a:endParaRPr>
          </a:p>
        </p:txBody>
      </p:sp>
      <p:sp>
        <p:nvSpPr>
          <p:cNvPr id="5" name="Slide Number Placeholder 4">
            <a:extLst>
              <a:ext uri="{FF2B5EF4-FFF2-40B4-BE49-F238E27FC236}">
                <a16:creationId xmlns:a16="http://schemas.microsoft.com/office/drawing/2014/main" id="{77F382B3-3A85-405E-8731-E51A8C021C9B}"/>
              </a:ext>
            </a:extLst>
          </p:cNvPr>
          <p:cNvSpPr>
            <a:spLocks noGrp="1"/>
          </p:cNvSpPr>
          <p:nvPr>
            <p:ph type="sldNum" sz="quarter" idx="12"/>
          </p:nvPr>
        </p:nvSpPr>
        <p:spPr/>
        <p:txBody>
          <a:bodyPr/>
          <a:lstStyle/>
          <a:p>
            <a:fld id="{D495E168-DA5E-4888-8D8A-92B118324C14}" type="slidenum">
              <a:rPr lang="ru-RU" smtClean="0">
                <a:cs typeface="B Koodak" panose="00000700000000000000" pitchFamily="2" charset="-78"/>
              </a:rPr>
              <a:t>24</a:t>
            </a:fld>
            <a:endParaRPr lang="ru-RU" dirty="0">
              <a:cs typeface="B Koodak" panose="00000700000000000000" pitchFamily="2" charset="-78"/>
            </a:endParaRPr>
          </a:p>
        </p:txBody>
      </p:sp>
      <p:sp>
        <p:nvSpPr>
          <p:cNvPr id="7" name="Text Placeholder 6">
            <a:extLst>
              <a:ext uri="{FF2B5EF4-FFF2-40B4-BE49-F238E27FC236}">
                <a16:creationId xmlns:a16="http://schemas.microsoft.com/office/drawing/2014/main" id="{C23ECADF-0FF7-4920-8C18-8255AECD07FC}"/>
              </a:ext>
            </a:extLst>
          </p:cNvPr>
          <p:cNvSpPr>
            <a:spLocks noGrp="1"/>
          </p:cNvSpPr>
          <p:nvPr>
            <p:ph type="body" sz="quarter" idx="14"/>
          </p:nvPr>
        </p:nvSpPr>
        <p:spPr>
          <a:xfrm>
            <a:off x="6730562" y="2130413"/>
            <a:ext cx="4199510" cy="2916952"/>
          </a:xfrm>
        </p:spPr>
        <p:txBody>
          <a:bodyPr/>
          <a:lstStyle/>
          <a:p>
            <a:pPr marL="0" indent="0" algn="r" rtl="1">
              <a:buNone/>
            </a:pPr>
            <a:r>
              <a:rPr lang="fa-IR" dirty="0">
                <a:cs typeface="B Koodak" panose="00000700000000000000" pitchFamily="2" charset="-78"/>
              </a:rPr>
              <a:t>حتی وقتی به مرحله ی گفت وگوهای فروش محصول رسیدین باز هم بهتره که صحبت رو با سوال های باز (</a:t>
            </a:r>
            <a:r>
              <a:rPr lang="en-US" dirty="0">
                <a:cs typeface="B Koodak" panose="00000700000000000000" pitchFamily="2" charset="-78"/>
              </a:rPr>
              <a:t> (question Open</a:t>
            </a:r>
            <a:r>
              <a:rPr lang="fa-IR" dirty="0">
                <a:cs typeface="B Koodak" panose="00000700000000000000" pitchFamily="2" charset="-78"/>
              </a:rPr>
              <a:t>شروع کنید.</a:t>
            </a:r>
            <a:endParaRPr lang="en-US" dirty="0">
              <a:cs typeface="B Koodak" panose="00000700000000000000" pitchFamily="2" charset="-78"/>
            </a:endParaRPr>
          </a:p>
        </p:txBody>
      </p:sp>
      <p:sp>
        <p:nvSpPr>
          <p:cNvPr id="10" name="Rectangle 9">
            <a:extLst>
              <a:ext uri="{FF2B5EF4-FFF2-40B4-BE49-F238E27FC236}">
                <a16:creationId xmlns:a16="http://schemas.microsoft.com/office/drawing/2014/main" id="{C2760136-50FE-4AE6-96A2-17F166DFE01B}"/>
              </a:ext>
            </a:extLst>
          </p:cNvPr>
          <p:cNvSpPr/>
          <p:nvPr/>
        </p:nvSpPr>
        <p:spPr>
          <a:xfrm>
            <a:off x="730580" y="5227837"/>
            <a:ext cx="4737556" cy="954107"/>
          </a:xfrm>
          <a:prstGeom prst="rect">
            <a:avLst/>
          </a:prstGeom>
        </p:spPr>
        <p:txBody>
          <a:bodyPr wrap="square">
            <a:spAutoFit/>
          </a:bodyPr>
          <a:lstStyle/>
          <a:p>
            <a:pPr algn="r" rtl="1"/>
            <a:r>
              <a:rPr lang="fa-IR" sz="1400" dirty="0">
                <a:solidFill>
                  <a:schemeClr val="accent1"/>
                </a:solidFill>
                <a:cs typeface="B Koodak" panose="00000700000000000000" pitchFamily="2" charset="-78"/>
              </a:rPr>
              <a:t>تفاوت زیادی هست بین کسی که می گه آره یه همچین مشکلی هست با اونی که می گه این مشکل زندگیم رو به هم زده اگه این رو حل کنین همین الان حاضرم پولش رو بپردازم. </a:t>
            </a:r>
          </a:p>
          <a:p>
            <a:pPr algn="r" rtl="1"/>
            <a:r>
              <a:rPr lang="fa-IR" sz="1400" dirty="0">
                <a:solidFill>
                  <a:schemeClr val="accent1"/>
                </a:solidFill>
                <a:cs typeface="B Koodak" panose="00000700000000000000" pitchFamily="2" charset="-78"/>
              </a:rPr>
              <a:t>استیو بالنک به این جور مشتریا مبلغین آغازین می گه: </a:t>
            </a:r>
            <a:r>
              <a:rPr lang="en-US" sz="1400" dirty="0" err="1">
                <a:solidFill>
                  <a:schemeClr val="accent1"/>
                </a:solidFill>
                <a:cs typeface="B Koodak" panose="00000700000000000000" pitchFamily="2" charset="-78"/>
              </a:rPr>
              <a:t>earlyvangelists</a:t>
            </a:r>
            <a:endParaRPr lang="en-US" sz="1400" dirty="0">
              <a:solidFill>
                <a:schemeClr val="accent1"/>
              </a:solidFill>
              <a:cs typeface="B Koodak" panose="00000700000000000000" pitchFamily="2" charset="-78"/>
            </a:endParaRPr>
          </a:p>
        </p:txBody>
      </p:sp>
      <p:sp>
        <p:nvSpPr>
          <p:cNvPr id="11" name="Rectangle: Rounded Corners 10">
            <a:extLst>
              <a:ext uri="{FF2B5EF4-FFF2-40B4-BE49-F238E27FC236}">
                <a16:creationId xmlns:a16="http://schemas.microsoft.com/office/drawing/2014/main" id="{EB130A1D-8FE3-4023-AB52-6B1D23F1D8C6}"/>
              </a:ext>
            </a:extLst>
          </p:cNvPr>
          <p:cNvSpPr/>
          <p:nvPr/>
        </p:nvSpPr>
        <p:spPr>
          <a:xfrm>
            <a:off x="1261928" y="4860968"/>
            <a:ext cx="3674860" cy="168573"/>
          </a:xfrm>
          <a:prstGeom prst="roundRect">
            <a:avLst>
              <a:gd name="adj" fmla="val 50000"/>
            </a:avLst>
          </a:pr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algn="l"/>
            <a:endParaRPr lang="en-US" dirty="0">
              <a:cs typeface="B Koodak" panose="00000700000000000000" pitchFamily="2" charset="-78"/>
            </a:endParaRPr>
          </a:p>
        </p:txBody>
      </p:sp>
      <p:sp>
        <p:nvSpPr>
          <p:cNvPr id="12" name="Title 2">
            <a:extLst>
              <a:ext uri="{FF2B5EF4-FFF2-40B4-BE49-F238E27FC236}">
                <a16:creationId xmlns:a16="http://schemas.microsoft.com/office/drawing/2014/main" id="{E67AD6AB-8E4F-4115-800F-5507E2959B5F}"/>
              </a:ext>
            </a:extLst>
          </p:cNvPr>
          <p:cNvSpPr txBox="1">
            <a:spLocks/>
          </p:cNvSpPr>
          <p:nvPr/>
        </p:nvSpPr>
        <p:spPr>
          <a:xfrm>
            <a:off x="772473" y="4078330"/>
            <a:ext cx="4695663" cy="782638"/>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fa-IR" dirty="0">
                <a:latin typeface="Urdu Typesetting" panose="03020402040406030203" pitchFamily="66" charset="-78"/>
                <a:cs typeface="B Koodak" panose="00000700000000000000" pitchFamily="2" charset="-78"/>
              </a:rPr>
              <a:t>مشتری های دیوانه و اولین فروش شما</a:t>
            </a:r>
            <a:endParaRPr lang="en-US" dirty="0">
              <a:latin typeface="Urdu Typesetting" panose="03020402040406030203" pitchFamily="66" charset="-78"/>
              <a:cs typeface="B Koodak" panose="00000700000000000000" pitchFamily="2" charset="-78"/>
            </a:endParaRPr>
          </a:p>
        </p:txBody>
      </p:sp>
      <p:sp>
        <p:nvSpPr>
          <p:cNvPr id="13" name="Rectangle: Rounded Corners 12">
            <a:extLst>
              <a:ext uri="{FF2B5EF4-FFF2-40B4-BE49-F238E27FC236}">
                <a16:creationId xmlns:a16="http://schemas.microsoft.com/office/drawing/2014/main" id="{FFF5D771-5B38-479E-A6C2-145B51C4EAF0}"/>
              </a:ext>
            </a:extLst>
          </p:cNvPr>
          <p:cNvSpPr/>
          <p:nvPr/>
        </p:nvSpPr>
        <p:spPr>
          <a:xfrm>
            <a:off x="6648628" y="2999575"/>
            <a:ext cx="6358071" cy="2717562"/>
          </a:xfrm>
          <a:prstGeom prst="roundRect">
            <a:avLst>
              <a:gd name="adj" fmla="val 41837"/>
            </a:avLst>
          </a:prstGeom>
          <a:blipFill dpi="0" rotWithShape="1">
            <a:blip r:embed="rId4">
              <a:extLst>
                <a:ext uri="{28A0092B-C50C-407E-A947-70E740481C1C}">
                  <a14:useLocalDpi xmlns:a14="http://schemas.microsoft.com/office/drawing/2010/main" val="0"/>
                </a:ext>
              </a:extLst>
            </a:blip>
            <a:srcRect/>
            <a:stretch>
              <a:fillRect/>
            </a:stretch>
          </a:blipFill>
          <a:ln w="12700" cap="flat">
            <a:noFill/>
            <a:prstDash val="solid"/>
            <a:miter/>
          </a:ln>
        </p:spPr>
        <p:txBody>
          <a:bodyPr rtlCol="0" anchor="ctr"/>
          <a:lstStyle/>
          <a:p>
            <a:pPr algn="l"/>
            <a:endParaRPr lang="en-US" dirty="0">
              <a:cs typeface="B Koodak" panose="00000700000000000000" pitchFamily="2" charset="-78"/>
            </a:endParaRPr>
          </a:p>
        </p:txBody>
      </p:sp>
    </p:spTree>
    <p:extLst>
      <p:ext uri="{BB962C8B-B14F-4D97-AF65-F5344CB8AC3E}">
        <p14:creationId xmlns:p14="http://schemas.microsoft.com/office/powerpoint/2010/main" val="21021951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9E8335E-D7F5-49BB-9C2B-C3CC26D7F7D9}"/>
              </a:ext>
            </a:extLst>
          </p:cNvPr>
          <p:cNvSpPr>
            <a:spLocks noGrp="1"/>
          </p:cNvSpPr>
          <p:nvPr>
            <p:ph type="title"/>
          </p:nvPr>
        </p:nvSpPr>
        <p:spPr/>
        <p:txBody>
          <a:bodyPr/>
          <a:lstStyle/>
          <a:p>
            <a:r>
              <a:rPr lang="fa-IR" dirty="0">
                <a:latin typeface="Urdu Typesetting" panose="03020402040406030203" pitchFamily="66" charset="-78"/>
                <a:cs typeface="B Koodak" panose="00000700000000000000" pitchFamily="2" charset="-78"/>
              </a:rPr>
              <a:t>فصل ششم</a:t>
            </a:r>
            <a:endParaRPr lang="en-US" dirty="0">
              <a:latin typeface="Urdu Typesetting" panose="03020402040406030203" pitchFamily="66" charset="-78"/>
              <a:cs typeface="B Koodak" panose="00000700000000000000" pitchFamily="2" charset="-78"/>
            </a:endParaRPr>
          </a:p>
        </p:txBody>
      </p:sp>
      <p:sp>
        <p:nvSpPr>
          <p:cNvPr id="17" name="Text Placeholder 2">
            <a:extLst>
              <a:ext uri="{FF2B5EF4-FFF2-40B4-BE49-F238E27FC236}">
                <a16:creationId xmlns:a16="http://schemas.microsoft.com/office/drawing/2014/main" id="{8E3CAE82-211B-4465-AE8A-DB7A9A5B4236}"/>
              </a:ext>
            </a:extLst>
          </p:cNvPr>
          <p:cNvSpPr>
            <a:spLocks noGrp="1"/>
          </p:cNvSpPr>
          <p:nvPr>
            <p:ph type="body" sz="quarter" idx="20"/>
          </p:nvPr>
        </p:nvSpPr>
        <p:spPr/>
        <p:txBody>
          <a:bodyPr/>
          <a:lstStyle/>
          <a:p>
            <a:r>
              <a:rPr lang="fa-IR" dirty="0">
                <a:latin typeface="Urdu Typesetting" panose="03020402040406030203" pitchFamily="66" charset="-78"/>
                <a:cs typeface="B Koodak" panose="00000700000000000000" pitchFamily="2" charset="-78"/>
              </a:rPr>
              <a:t>خلاصه مطالب از</a:t>
            </a:r>
          </a:p>
          <a:p>
            <a:r>
              <a:rPr lang="fa-IR" dirty="0">
                <a:latin typeface="Urdu Typesetting" panose="03020402040406030203" pitchFamily="66" charset="-78"/>
                <a:cs typeface="B Koodak" panose="00000700000000000000" pitchFamily="2" charset="-78"/>
              </a:rPr>
              <a:t>مائده شامیرزایی</a:t>
            </a:r>
            <a:endParaRPr lang="ru-RU" dirty="0">
              <a:cs typeface="B Koodak" panose="00000700000000000000" pitchFamily="2" charset="-78"/>
            </a:endParaRPr>
          </a:p>
        </p:txBody>
      </p:sp>
      <p:sp>
        <p:nvSpPr>
          <p:cNvPr id="12" name="Text Placeholder 11">
            <a:extLst>
              <a:ext uri="{FF2B5EF4-FFF2-40B4-BE49-F238E27FC236}">
                <a16:creationId xmlns:a16="http://schemas.microsoft.com/office/drawing/2014/main" id="{352EDB74-B991-428D-A369-34273291F302}"/>
              </a:ext>
            </a:extLst>
          </p:cNvPr>
          <p:cNvSpPr>
            <a:spLocks noGrp="1"/>
          </p:cNvSpPr>
          <p:nvPr>
            <p:ph type="body" sz="quarter" idx="13"/>
          </p:nvPr>
        </p:nvSpPr>
        <p:spPr/>
        <p:txBody>
          <a:bodyPr>
            <a:normAutofit/>
          </a:bodyPr>
          <a:lstStyle/>
          <a:p>
            <a:r>
              <a:rPr lang="fa-IR" sz="4000" dirty="0">
                <a:latin typeface="Urdu Typesetting" panose="03020402040406030203" pitchFamily="66" charset="-78"/>
                <a:cs typeface="B Koodak" panose="00000700000000000000" pitchFamily="2" charset="-78"/>
              </a:rPr>
              <a:t>پیدا کردن مشتری</a:t>
            </a:r>
            <a:endParaRPr lang="en-US" sz="4000" dirty="0">
              <a:latin typeface="Urdu Typesetting" panose="03020402040406030203" pitchFamily="66" charset="-78"/>
              <a:cs typeface="B Koodak" panose="00000700000000000000" pitchFamily="2" charset="-78"/>
            </a:endParaRPr>
          </a:p>
        </p:txBody>
      </p:sp>
      <p:sp>
        <p:nvSpPr>
          <p:cNvPr id="6" name="Slide Number Placeholder 5">
            <a:extLst>
              <a:ext uri="{FF2B5EF4-FFF2-40B4-BE49-F238E27FC236}">
                <a16:creationId xmlns:a16="http://schemas.microsoft.com/office/drawing/2014/main" id="{BB439862-ED4A-4816-A77C-7322B42132C2}"/>
              </a:ext>
            </a:extLst>
          </p:cNvPr>
          <p:cNvSpPr>
            <a:spLocks noGrp="1"/>
          </p:cNvSpPr>
          <p:nvPr>
            <p:ph type="sldNum" sz="quarter" idx="4294967295"/>
          </p:nvPr>
        </p:nvSpPr>
        <p:spPr>
          <a:xfrm>
            <a:off x="11642725" y="5816600"/>
            <a:ext cx="549275" cy="365125"/>
          </a:xfrm>
        </p:spPr>
        <p:txBody>
          <a:bodyPr/>
          <a:lstStyle/>
          <a:p>
            <a:fld id="{D495E168-DA5E-4888-8D8A-92B118324C14}" type="slidenum">
              <a:rPr lang="ru-RU" smtClean="0">
                <a:cs typeface="B Koodak" panose="00000700000000000000" pitchFamily="2" charset="-78"/>
              </a:rPr>
              <a:t>25</a:t>
            </a:fld>
            <a:endParaRPr lang="ru-RU" dirty="0">
              <a:cs typeface="B Koodak" panose="00000700000000000000" pitchFamily="2" charset="-78"/>
            </a:endParaRPr>
          </a:p>
        </p:txBody>
      </p:sp>
      <p:pic>
        <p:nvPicPr>
          <p:cNvPr id="7" name="Picture Placeholder 6">
            <a:extLst>
              <a:ext uri="{FF2B5EF4-FFF2-40B4-BE49-F238E27FC236}">
                <a16:creationId xmlns:a16="http://schemas.microsoft.com/office/drawing/2014/main" id="{A06AF8D8-086E-4732-8144-074ADD81B8A9}"/>
              </a:ext>
            </a:extLst>
          </p:cNvPr>
          <p:cNvPicPr>
            <a:picLocks noGrp="1" noChangeAspect="1"/>
          </p:cNvPicPr>
          <p:nvPr>
            <p:ph type="pic" sz="quarter" idx="21"/>
          </p:nvPr>
        </p:nvPicPr>
        <p:blipFill rotWithShape="1">
          <a:blip r:embed="rId2"/>
          <a:srcRect l="-2542" r="4347"/>
          <a:stretch/>
        </p:blipFill>
        <p:spPr>
          <a:xfrm>
            <a:off x="4614953" y="0"/>
            <a:ext cx="7585924" cy="5949573"/>
          </a:xfrm>
        </p:spPr>
      </p:pic>
    </p:spTree>
    <p:extLst>
      <p:ext uri="{BB962C8B-B14F-4D97-AF65-F5344CB8AC3E}">
        <p14:creationId xmlns:p14="http://schemas.microsoft.com/office/powerpoint/2010/main" val="31917814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9F8BFA8E-C238-46D7-80B0-4497FCA460E6}"/>
              </a:ext>
            </a:extLst>
          </p:cNvPr>
          <p:cNvSpPr/>
          <p:nvPr/>
        </p:nvSpPr>
        <p:spPr>
          <a:xfrm>
            <a:off x="-625522" y="3690902"/>
            <a:ext cx="5568463" cy="2825266"/>
          </a:xfrm>
          <a:prstGeom prst="roundRect">
            <a:avLst>
              <a:gd name="adj" fmla="val 43889"/>
            </a:avLst>
          </a:prstGeom>
          <a:blipFill dpi="0" rotWithShape="1">
            <a:blip r:embed="rId2">
              <a:extLst>
                <a:ext uri="{28A0092B-C50C-407E-A947-70E740481C1C}">
                  <a14:useLocalDpi xmlns:a14="http://schemas.microsoft.com/office/drawing/2010/main" val="0"/>
                </a:ext>
              </a:extLst>
            </a:blip>
            <a:srcRect/>
            <a:stretch>
              <a:fillRect/>
            </a:stretch>
          </a:blipFill>
          <a:ln w="12700" cap="flat">
            <a:noFill/>
            <a:prstDash val="solid"/>
            <a:miter/>
          </a:ln>
        </p:spPr>
        <p:txBody>
          <a:bodyPr rtlCol="0" anchor="ctr"/>
          <a:lstStyle/>
          <a:p>
            <a:pPr algn="l"/>
            <a:endParaRPr lang="en-US" dirty="0">
              <a:cs typeface="B Koodak" panose="00000700000000000000" pitchFamily="2" charset="-78"/>
            </a:endParaRPr>
          </a:p>
        </p:txBody>
      </p:sp>
      <p:sp>
        <p:nvSpPr>
          <p:cNvPr id="5" name="Slide Number Placeholder 4">
            <a:extLst>
              <a:ext uri="{FF2B5EF4-FFF2-40B4-BE49-F238E27FC236}">
                <a16:creationId xmlns:a16="http://schemas.microsoft.com/office/drawing/2014/main" id="{3AAE1971-8ED1-4CC1-8DF1-43609E847CF7}"/>
              </a:ext>
            </a:extLst>
          </p:cNvPr>
          <p:cNvSpPr>
            <a:spLocks noGrp="1"/>
          </p:cNvSpPr>
          <p:nvPr>
            <p:ph type="sldNum" sz="quarter" idx="12"/>
          </p:nvPr>
        </p:nvSpPr>
        <p:spPr/>
        <p:txBody>
          <a:bodyPr/>
          <a:lstStyle/>
          <a:p>
            <a:fld id="{D495E168-DA5E-4888-8D8A-92B118324C14}" type="slidenum">
              <a:rPr lang="ru-RU" smtClean="0">
                <a:cs typeface="B Koodak" panose="00000700000000000000" pitchFamily="2" charset="-78"/>
              </a:rPr>
              <a:t>26</a:t>
            </a:fld>
            <a:endParaRPr lang="ru-RU" dirty="0">
              <a:cs typeface="B Koodak" panose="00000700000000000000" pitchFamily="2" charset="-78"/>
            </a:endParaRPr>
          </a:p>
        </p:txBody>
      </p:sp>
      <p:sp>
        <p:nvSpPr>
          <p:cNvPr id="3" name="Title 2">
            <a:extLst>
              <a:ext uri="{FF2B5EF4-FFF2-40B4-BE49-F238E27FC236}">
                <a16:creationId xmlns:a16="http://schemas.microsoft.com/office/drawing/2014/main" id="{7CE63C7E-D1B1-44C8-8FBA-CFC5EABD70F3}"/>
              </a:ext>
            </a:extLst>
          </p:cNvPr>
          <p:cNvSpPr>
            <a:spLocks noGrp="1"/>
          </p:cNvSpPr>
          <p:nvPr>
            <p:ph type="title" idx="4294967295"/>
          </p:nvPr>
        </p:nvSpPr>
        <p:spPr>
          <a:xfrm>
            <a:off x="504201" y="462354"/>
            <a:ext cx="3932238" cy="1443038"/>
          </a:xfrm>
        </p:spPr>
        <p:txBody>
          <a:bodyPr/>
          <a:lstStyle/>
          <a:p>
            <a:pPr algn="r" rtl="1"/>
            <a:r>
              <a:rPr lang="fa-IR" dirty="0">
                <a:latin typeface="Urdu Typesetting" panose="03020402040406030203" pitchFamily="66" charset="-78"/>
                <a:cs typeface="B Koodak" panose="00000700000000000000" pitchFamily="2" charset="-78"/>
              </a:rPr>
              <a:t>پیدا کردن گفتگوها</a:t>
            </a:r>
            <a:endParaRPr lang="en-US" dirty="0">
              <a:latin typeface="Urdu Typesetting" panose="03020402040406030203" pitchFamily="66" charset="-78"/>
              <a:cs typeface="B Koodak" panose="00000700000000000000" pitchFamily="2" charset="-78"/>
            </a:endParaRPr>
          </a:p>
        </p:txBody>
      </p:sp>
      <p:sp>
        <p:nvSpPr>
          <p:cNvPr id="11" name="Text Placeholder 10">
            <a:extLst>
              <a:ext uri="{FF2B5EF4-FFF2-40B4-BE49-F238E27FC236}">
                <a16:creationId xmlns:a16="http://schemas.microsoft.com/office/drawing/2014/main" id="{E89D40D6-892B-4C0E-B245-6C4C1E56C4DF}"/>
              </a:ext>
            </a:extLst>
          </p:cNvPr>
          <p:cNvSpPr>
            <a:spLocks noGrp="1"/>
          </p:cNvSpPr>
          <p:nvPr>
            <p:ph type="body" sz="half" idx="4294967295"/>
          </p:nvPr>
        </p:nvSpPr>
        <p:spPr>
          <a:xfrm>
            <a:off x="572567" y="1838447"/>
            <a:ext cx="3932238" cy="1697542"/>
          </a:xfrm>
        </p:spPr>
        <p:txBody>
          <a:bodyPr>
            <a:normAutofit/>
          </a:bodyPr>
          <a:lstStyle/>
          <a:p>
            <a:pPr marL="285750" indent="-285750" algn="r" rtl="1">
              <a:lnSpc>
                <a:spcPct val="100000"/>
              </a:lnSpc>
              <a:buFont typeface="Arial" panose="020B0604020202020204" pitchFamily="34" charset="0"/>
              <a:buChar char="•"/>
            </a:pPr>
            <a:r>
              <a:rPr lang="fa-IR" sz="1400" dirty="0">
                <a:solidFill>
                  <a:schemeClr val="accent3"/>
                </a:solidFill>
                <a:cs typeface="B Koodak" panose="00000700000000000000" pitchFamily="2" charset="-78"/>
              </a:rPr>
              <a:t>تماس های سرد</a:t>
            </a:r>
          </a:p>
          <a:p>
            <a:pPr marL="285750" indent="-285750" algn="r" rtl="1">
              <a:lnSpc>
                <a:spcPct val="100000"/>
              </a:lnSpc>
              <a:buFont typeface="Arial" panose="020B0604020202020204" pitchFamily="34" charset="0"/>
              <a:buChar char="•"/>
            </a:pPr>
            <a:r>
              <a:rPr lang="fa-IR" sz="1400" dirty="0">
                <a:solidFill>
                  <a:schemeClr val="accent3"/>
                </a:solidFill>
                <a:cs typeface="B Koodak" panose="00000700000000000000" pitchFamily="2" charset="-78"/>
              </a:rPr>
              <a:t>شکار فرصت ها </a:t>
            </a:r>
          </a:p>
          <a:p>
            <a:pPr marL="285750" indent="-285750" algn="r" rtl="1">
              <a:lnSpc>
                <a:spcPct val="100000"/>
              </a:lnSpc>
              <a:buFont typeface="Arial" panose="020B0604020202020204" pitchFamily="34" charset="0"/>
              <a:buChar char="•"/>
            </a:pPr>
            <a:r>
              <a:rPr lang="fa-IR" sz="1400" dirty="0">
                <a:solidFill>
                  <a:schemeClr val="accent3"/>
                </a:solidFill>
                <a:cs typeface="B Koodak" panose="00000700000000000000" pitchFamily="2" charset="-78"/>
              </a:rPr>
              <a:t>پیدا کردن بهانه ای خوب و مناسب </a:t>
            </a:r>
          </a:p>
          <a:p>
            <a:pPr marL="285750" indent="-285750" algn="r" rtl="1">
              <a:lnSpc>
                <a:spcPct val="100000"/>
              </a:lnSpc>
              <a:buFont typeface="Arial" panose="020B0604020202020204" pitchFamily="34" charset="0"/>
              <a:buChar char="•"/>
            </a:pPr>
            <a:r>
              <a:rPr lang="en-US" sz="1400" dirty="0">
                <a:solidFill>
                  <a:schemeClr val="accent3"/>
                </a:solidFill>
                <a:cs typeface="B Koodak" panose="00000700000000000000" pitchFamily="2" charset="-78"/>
              </a:rPr>
              <a:t>Landing pages</a:t>
            </a:r>
          </a:p>
          <a:p>
            <a:pPr marL="285750" indent="-285750">
              <a:lnSpc>
                <a:spcPct val="100000"/>
              </a:lnSpc>
              <a:buFont typeface="Arial" panose="020B0604020202020204" pitchFamily="34" charset="0"/>
              <a:buChar char="•"/>
            </a:pPr>
            <a:endParaRPr lang="en-US" sz="1400" dirty="0">
              <a:solidFill>
                <a:schemeClr val="accent3"/>
              </a:solidFill>
              <a:cs typeface="B Koodak" panose="00000700000000000000" pitchFamily="2" charset="-78"/>
            </a:endParaRPr>
          </a:p>
        </p:txBody>
      </p:sp>
      <p:sp>
        <p:nvSpPr>
          <p:cNvPr id="13" name="Rectangle: Rounded Corners 12">
            <a:extLst>
              <a:ext uri="{FF2B5EF4-FFF2-40B4-BE49-F238E27FC236}">
                <a16:creationId xmlns:a16="http://schemas.microsoft.com/office/drawing/2014/main" id="{5A1B46B8-3655-45E1-874C-BB40DAA12D08}"/>
              </a:ext>
            </a:extLst>
          </p:cNvPr>
          <p:cNvSpPr/>
          <p:nvPr/>
        </p:nvSpPr>
        <p:spPr>
          <a:xfrm>
            <a:off x="1231766" y="1543396"/>
            <a:ext cx="3204673" cy="134983"/>
          </a:xfrm>
          <a:prstGeom prst="roundRect">
            <a:avLst>
              <a:gd name="adj" fmla="val 50000"/>
            </a:avLst>
          </a:pr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algn="l"/>
            <a:endParaRPr lang="en-US" dirty="0">
              <a:cs typeface="B Koodak" panose="00000700000000000000" pitchFamily="2" charset="-78"/>
            </a:endParaRPr>
          </a:p>
        </p:txBody>
      </p:sp>
      <p:sp>
        <p:nvSpPr>
          <p:cNvPr id="14" name="Rectangle: Rounded Corners 13">
            <a:extLst>
              <a:ext uri="{FF2B5EF4-FFF2-40B4-BE49-F238E27FC236}">
                <a16:creationId xmlns:a16="http://schemas.microsoft.com/office/drawing/2014/main" id="{281A6536-5446-43EF-99AF-6E7F297D895D}"/>
              </a:ext>
            </a:extLst>
          </p:cNvPr>
          <p:cNvSpPr/>
          <p:nvPr/>
        </p:nvSpPr>
        <p:spPr>
          <a:xfrm>
            <a:off x="6096000" y="1538242"/>
            <a:ext cx="3204673" cy="134983"/>
          </a:xfrm>
          <a:prstGeom prst="roundRect">
            <a:avLst>
              <a:gd name="adj" fmla="val 50000"/>
            </a:avLst>
          </a:pr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algn="l"/>
            <a:endParaRPr lang="en-US" dirty="0">
              <a:cs typeface="B Koodak" panose="00000700000000000000" pitchFamily="2" charset="-78"/>
            </a:endParaRPr>
          </a:p>
        </p:txBody>
      </p:sp>
      <p:sp>
        <p:nvSpPr>
          <p:cNvPr id="15" name="Title 2">
            <a:extLst>
              <a:ext uri="{FF2B5EF4-FFF2-40B4-BE49-F238E27FC236}">
                <a16:creationId xmlns:a16="http://schemas.microsoft.com/office/drawing/2014/main" id="{FC79E761-F00A-4ECF-AD8A-12FBF6870762}"/>
              </a:ext>
            </a:extLst>
          </p:cNvPr>
          <p:cNvSpPr txBox="1">
            <a:spLocks/>
          </p:cNvSpPr>
          <p:nvPr/>
        </p:nvSpPr>
        <p:spPr>
          <a:xfrm>
            <a:off x="5211509" y="457200"/>
            <a:ext cx="4089163" cy="14430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pPr algn="r" rtl="1"/>
            <a:r>
              <a:rPr lang="fa-IR" dirty="0">
                <a:latin typeface="Urdu Typesetting" panose="03020402040406030203" pitchFamily="66" charset="-78"/>
                <a:cs typeface="B Koodak" panose="00000700000000000000" pitchFamily="2" charset="-78"/>
              </a:rPr>
              <a:t>جذب مشتری </a:t>
            </a:r>
            <a:endParaRPr lang="en-US" dirty="0">
              <a:latin typeface="Urdu Typesetting" panose="03020402040406030203" pitchFamily="66" charset="-78"/>
              <a:cs typeface="B Koodak" panose="00000700000000000000" pitchFamily="2" charset="-78"/>
            </a:endParaRPr>
          </a:p>
        </p:txBody>
      </p:sp>
      <p:sp>
        <p:nvSpPr>
          <p:cNvPr id="16" name="Rectangle 15">
            <a:extLst>
              <a:ext uri="{FF2B5EF4-FFF2-40B4-BE49-F238E27FC236}">
                <a16:creationId xmlns:a16="http://schemas.microsoft.com/office/drawing/2014/main" id="{1AA798A3-1D68-4834-9091-C78946B6D02E}"/>
              </a:ext>
            </a:extLst>
          </p:cNvPr>
          <p:cNvSpPr/>
          <p:nvPr/>
        </p:nvSpPr>
        <p:spPr>
          <a:xfrm>
            <a:off x="5786674" y="1838447"/>
            <a:ext cx="3664975" cy="1384995"/>
          </a:xfrm>
          <a:prstGeom prst="rect">
            <a:avLst/>
          </a:prstGeom>
        </p:spPr>
        <p:txBody>
          <a:bodyPr wrap="square">
            <a:spAutoFit/>
          </a:bodyPr>
          <a:lstStyle/>
          <a:p>
            <a:pPr marL="285750" indent="-285750" algn="r" rtl="1">
              <a:buFont typeface="Wingdings" panose="05000000000000000000" pitchFamily="2" charset="2"/>
              <a:buChar char="§"/>
            </a:pPr>
            <a:r>
              <a:rPr lang="fa-IR" sz="1400" dirty="0">
                <a:solidFill>
                  <a:schemeClr val="accent1"/>
                </a:solidFill>
                <a:cs typeface="B Koodak" panose="00000700000000000000" pitchFamily="2" charset="-78"/>
              </a:rPr>
              <a:t>برگزاری دورهمی </a:t>
            </a:r>
          </a:p>
          <a:p>
            <a:pPr marL="285750" indent="-285750" algn="r" rtl="1">
              <a:buFont typeface="Wingdings" panose="05000000000000000000" pitchFamily="2" charset="2"/>
              <a:buChar char="§"/>
            </a:pPr>
            <a:r>
              <a:rPr lang="fa-IR" sz="1400" dirty="0">
                <a:solidFill>
                  <a:schemeClr val="accent1"/>
                </a:solidFill>
                <a:cs typeface="B Koodak" panose="00000700000000000000" pitchFamily="2" charset="-78"/>
              </a:rPr>
              <a:t>برگزاری کارگاه </a:t>
            </a:r>
          </a:p>
          <a:p>
            <a:pPr marL="285750" indent="-285750" algn="r" rtl="1">
              <a:buFont typeface="Wingdings" panose="05000000000000000000" pitchFamily="2" charset="2"/>
              <a:buChar char="§"/>
            </a:pPr>
            <a:r>
              <a:rPr lang="fa-IR" sz="1400" dirty="0">
                <a:solidFill>
                  <a:schemeClr val="accent1"/>
                </a:solidFill>
                <a:cs typeface="B Koodak" panose="00000700000000000000" pitchFamily="2" charset="-78"/>
              </a:rPr>
              <a:t>وبلاگ نویسی ابتکاری </a:t>
            </a:r>
          </a:p>
          <a:p>
            <a:pPr marL="285750" indent="-285750" algn="r" rtl="1">
              <a:buFont typeface="Wingdings" panose="05000000000000000000" pitchFamily="2" charset="2"/>
              <a:buChar char="§"/>
            </a:pPr>
            <a:r>
              <a:rPr lang="fa-IR" sz="1400" dirty="0">
                <a:solidFill>
                  <a:schemeClr val="accent1"/>
                </a:solidFill>
                <a:cs typeface="B Koodak" panose="00000700000000000000" pitchFamily="2" charset="-78"/>
              </a:rPr>
              <a:t>فقط بپرس </a:t>
            </a:r>
          </a:p>
          <a:p>
            <a:pPr marL="285750" indent="-285750" algn="r" rtl="1">
              <a:buFont typeface="Wingdings" panose="05000000000000000000" pitchFamily="2" charset="2"/>
              <a:buChar char="§"/>
            </a:pPr>
            <a:r>
              <a:rPr lang="fa-IR" sz="1400" dirty="0">
                <a:solidFill>
                  <a:schemeClr val="accent1"/>
                </a:solidFill>
                <a:cs typeface="B Koodak" panose="00000700000000000000" pitchFamily="2" charset="-78"/>
              </a:rPr>
              <a:t>مشاوره های خوب </a:t>
            </a:r>
          </a:p>
          <a:p>
            <a:pPr marL="285750" indent="-285750" algn="r" rtl="1">
              <a:buFont typeface="Wingdings" panose="05000000000000000000" pitchFamily="2" charset="2"/>
              <a:buChar char="§"/>
            </a:pPr>
            <a:r>
              <a:rPr lang="fa-IR" sz="1400" dirty="0">
                <a:solidFill>
                  <a:schemeClr val="accent1"/>
                </a:solidFill>
                <a:cs typeface="B Koodak" panose="00000700000000000000" pitchFamily="2" charset="-78"/>
              </a:rPr>
              <a:t>دانشگاه ها </a:t>
            </a:r>
          </a:p>
        </p:txBody>
      </p:sp>
    </p:spTree>
    <p:extLst>
      <p:ext uri="{BB962C8B-B14F-4D97-AF65-F5344CB8AC3E}">
        <p14:creationId xmlns:p14="http://schemas.microsoft.com/office/powerpoint/2010/main" val="2117645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9E8335E-D7F5-49BB-9C2B-C3CC26D7F7D9}"/>
              </a:ext>
            </a:extLst>
          </p:cNvPr>
          <p:cNvSpPr>
            <a:spLocks noGrp="1"/>
          </p:cNvSpPr>
          <p:nvPr>
            <p:ph type="title"/>
          </p:nvPr>
        </p:nvSpPr>
        <p:spPr/>
        <p:txBody>
          <a:bodyPr/>
          <a:lstStyle/>
          <a:p>
            <a:r>
              <a:rPr lang="fa-IR" dirty="0">
                <a:latin typeface="Urdu Typesetting" panose="03020402040406030203" pitchFamily="66" charset="-78"/>
                <a:cs typeface="B Koodak" panose="00000700000000000000" pitchFamily="2" charset="-78"/>
              </a:rPr>
              <a:t>فصل هفتم</a:t>
            </a:r>
            <a:endParaRPr lang="en-US" dirty="0">
              <a:latin typeface="Urdu Typesetting" panose="03020402040406030203" pitchFamily="66" charset="-78"/>
              <a:cs typeface="B Koodak" panose="00000700000000000000" pitchFamily="2" charset="-78"/>
            </a:endParaRPr>
          </a:p>
        </p:txBody>
      </p:sp>
      <p:sp>
        <p:nvSpPr>
          <p:cNvPr id="17" name="Text Placeholder 2">
            <a:extLst>
              <a:ext uri="{FF2B5EF4-FFF2-40B4-BE49-F238E27FC236}">
                <a16:creationId xmlns:a16="http://schemas.microsoft.com/office/drawing/2014/main" id="{8E3CAE82-211B-4465-AE8A-DB7A9A5B4236}"/>
              </a:ext>
            </a:extLst>
          </p:cNvPr>
          <p:cNvSpPr>
            <a:spLocks noGrp="1"/>
          </p:cNvSpPr>
          <p:nvPr>
            <p:ph type="body" sz="quarter" idx="20"/>
          </p:nvPr>
        </p:nvSpPr>
        <p:spPr/>
        <p:txBody>
          <a:bodyPr/>
          <a:lstStyle/>
          <a:p>
            <a:r>
              <a:rPr lang="fa-IR" dirty="0">
                <a:latin typeface="Urdu Typesetting" panose="03020402040406030203" pitchFamily="66" charset="-78"/>
                <a:cs typeface="B Koodak" panose="00000700000000000000" pitchFamily="2" charset="-78"/>
              </a:rPr>
              <a:t>خلاصه مطالب از</a:t>
            </a:r>
          </a:p>
          <a:p>
            <a:r>
              <a:rPr lang="fa-IR" dirty="0">
                <a:latin typeface="Urdu Typesetting" panose="03020402040406030203" pitchFamily="66" charset="-78"/>
                <a:cs typeface="B Koodak" panose="00000700000000000000" pitchFamily="2" charset="-78"/>
              </a:rPr>
              <a:t>نسترن عشوری</a:t>
            </a:r>
            <a:endParaRPr lang="ru-RU" dirty="0">
              <a:cs typeface="B Koodak" panose="00000700000000000000" pitchFamily="2" charset="-78"/>
            </a:endParaRPr>
          </a:p>
        </p:txBody>
      </p:sp>
      <p:sp>
        <p:nvSpPr>
          <p:cNvPr id="12" name="Text Placeholder 11">
            <a:extLst>
              <a:ext uri="{FF2B5EF4-FFF2-40B4-BE49-F238E27FC236}">
                <a16:creationId xmlns:a16="http://schemas.microsoft.com/office/drawing/2014/main" id="{352EDB74-B991-428D-A369-34273291F302}"/>
              </a:ext>
            </a:extLst>
          </p:cNvPr>
          <p:cNvSpPr>
            <a:spLocks noGrp="1"/>
          </p:cNvSpPr>
          <p:nvPr>
            <p:ph type="body" sz="quarter" idx="13"/>
          </p:nvPr>
        </p:nvSpPr>
        <p:spPr/>
        <p:txBody>
          <a:bodyPr>
            <a:normAutofit fontScale="92500" lnSpcReduction="20000"/>
          </a:bodyPr>
          <a:lstStyle/>
          <a:p>
            <a:r>
              <a:rPr lang="fa-IR" sz="4000" dirty="0">
                <a:latin typeface="Urdu Typesetting" panose="03020402040406030203" pitchFamily="66" charset="-78"/>
                <a:cs typeface="B Koodak" panose="00000700000000000000" pitchFamily="2" charset="-78"/>
              </a:rPr>
              <a:t>چگونگی انتخاب مشتری</a:t>
            </a:r>
            <a:endParaRPr lang="en-US" sz="4000" dirty="0">
              <a:latin typeface="Urdu Typesetting" panose="03020402040406030203" pitchFamily="66" charset="-78"/>
              <a:cs typeface="B Koodak" panose="00000700000000000000" pitchFamily="2" charset="-78"/>
            </a:endParaRPr>
          </a:p>
        </p:txBody>
      </p:sp>
      <p:sp>
        <p:nvSpPr>
          <p:cNvPr id="6" name="Slide Number Placeholder 5">
            <a:extLst>
              <a:ext uri="{FF2B5EF4-FFF2-40B4-BE49-F238E27FC236}">
                <a16:creationId xmlns:a16="http://schemas.microsoft.com/office/drawing/2014/main" id="{BB439862-ED4A-4816-A77C-7322B42132C2}"/>
              </a:ext>
            </a:extLst>
          </p:cNvPr>
          <p:cNvSpPr>
            <a:spLocks noGrp="1"/>
          </p:cNvSpPr>
          <p:nvPr>
            <p:ph type="sldNum" sz="quarter" idx="4294967295"/>
          </p:nvPr>
        </p:nvSpPr>
        <p:spPr>
          <a:xfrm>
            <a:off x="11642725" y="5816600"/>
            <a:ext cx="549275" cy="365125"/>
          </a:xfrm>
        </p:spPr>
        <p:txBody>
          <a:bodyPr/>
          <a:lstStyle/>
          <a:p>
            <a:fld id="{D495E168-DA5E-4888-8D8A-92B118324C14}" type="slidenum">
              <a:rPr lang="ru-RU" smtClean="0">
                <a:cs typeface="B Koodak" panose="00000700000000000000" pitchFamily="2" charset="-78"/>
              </a:rPr>
              <a:t>27</a:t>
            </a:fld>
            <a:endParaRPr lang="ru-RU" dirty="0">
              <a:cs typeface="B Koodak" panose="00000700000000000000" pitchFamily="2" charset="-78"/>
            </a:endParaRPr>
          </a:p>
        </p:txBody>
      </p:sp>
      <p:pic>
        <p:nvPicPr>
          <p:cNvPr id="5" name="Picture Placeholder 4">
            <a:extLst>
              <a:ext uri="{FF2B5EF4-FFF2-40B4-BE49-F238E27FC236}">
                <a16:creationId xmlns:a16="http://schemas.microsoft.com/office/drawing/2014/main" id="{DA1773C3-BEE5-4971-830C-2F70EB09E005}"/>
              </a:ext>
            </a:extLst>
          </p:cNvPr>
          <p:cNvPicPr>
            <a:picLocks noGrp="1" noChangeAspect="1"/>
          </p:cNvPicPr>
          <p:nvPr>
            <p:ph type="pic" sz="quarter" idx="21"/>
          </p:nvPr>
        </p:nvPicPr>
        <p:blipFill rotWithShape="1">
          <a:blip r:embed="rId2"/>
          <a:srcRect l="6790" t="-12650" r="13175" b="4231"/>
          <a:stretch/>
        </p:blipFill>
        <p:spPr>
          <a:xfrm>
            <a:off x="4614953" y="0"/>
            <a:ext cx="7585924" cy="5949573"/>
          </a:xfrm>
        </p:spPr>
      </p:pic>
    </p:spTree>
    <p:extLst>
      <p:ext uri="{BB962C8B-B14F-4D97-AF65-F5344CB8AC3E}">
        <p14:creationId xmlns:p14="http://schemas.microsoft.com/office/powerpoint/2010/main" val="39038528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C5A74E-415E-4E37-A399-FA6C52FF9393}"/>
              </a:ext>
            </a:extLst>
          </p:cNvPr>
          <p:cNvSpPr>
            <a:spLocks noGrp="1"/>
          </p:cNvSpPr>
          <p:nvPr>
            <p:ph type="title"/>
          </p:nvPr>
        </p:nvSpPr>
        <p:spPr>
          <a:xfrm>
            <a:off x="6096001" y="908050"/>
            <a:ext cx="4708358" cy="782638"/>
          </a:xfrm>
        </p:spPr>
        <p:txBody>
          <a:bodyPr>
            <a:normAutofit fontScale="90000"/>
          </a:bodyPr>
          <a:lstStyle/>
          <a:p>
            <a:pPr algn="r" rtl="1"/>
            <a:r>
              <a:rPr lang="fa-IR" dirty="0">
                <a:latin typeface="Urdu Typesetting" panose="03020402040406030203" pitchFamily="66" charset="-78"/>
                <a:cs typeface="B Koodak" panose="00000700000000000000" pitchFamily="2" charset="-78"/>
              </a:rPr>
              <a:t>بخش بندی کردن مشتری‌ها</a:t>
            </a:r>
            <a:endParaRPr lang="en-US" dirty="0">
              <a:latin typeface="Urdu Typesetting" panose="03020402040406030203" pitchFamily="66" charset="-78"/>
              <a:cs typeface="B Koodak" panose="00000700000000000000" pitchFamily="2" charset="-78"/>
            </a:endParaRPr>
          </a:p>
        </p:txBody>
      </p:sp>
      <p:sp>
        <p:nvSpPr>
          <p:cNvPr id="5" name="Slide Number Placeholder 4">
            <a:extLst>
              <a:ext uri="{FF2B5EF4-FFF2-40B4-BE49-F238E27FC236}">
                <a16:creationId xmlns:a16="http://schemas.microsoft.com/office/drawing/2014/main" id="{E54FF065-A446-43E1-A509-E502445505E9}"/>
              </a:ext>
            </a:extLst>
          </p:cNvPr>
          <p:cNvSpPr>
            <a:spLocks noGrp="1"/>
          </p:cNvSpPr>
          <p:nvPr>
            <p:ph type="sldNum" sz="quarter" idx="12"/>
          </p:nvPr>
        </p:nvSpPr>
        <p:spPr/>
        <p:txBody>
          <a:bodyPr/>
          <a:lstStyle/>
          <a:p>
            <a:fld id="{D495E168-DA5E-4888-8D8A-92B118324C14}" type="slidenum">
              <a:rPr lang="ru-RU" smtClean="0"/>
              <a:t>28</a:t>
            </a:fld>
            <a:endParaRPr lang="ru-RU" dirty="0"/>
          </a:p>
        </p:txBody>
      </p:sp>
      <p:sp>
        <p:nvSpPr>
          <p:cNvPr id="7" name="Text Placeholder 6">
            <a:extLst>
              <a:ext uri="{FF2B5EF4-FFF2-40B4-BE49-F238E27FC236}">
                <a16:creationId xmlns:a16="http://schemas.microsoft.com/office/drawing/2014/main" id="{54BBB676-96EE-461A-AA02-FC00A8FD3EA9}"/>
              </a:ext>
            </a:extLst>
          </p:cNvPr>
          <p:cNvSpPr>
            <a:spLocks noGrp="1"/>
          </p:cNvSpPr>
          <p:nvPr>
            <p:ph type="body" sz="quarter" idx="14"/>
          </p:nvPr>
        </p:nvSpPr>
        <p:spPr>
          <a:xfrm>
            <a:off x="6371638" y="2053501"/>
            <a:ext cx="4548187" cy="2916952"/>
          </a:xfrm>
        </p:spPr>
        <p:txBody>
          <a:bodyPr/>
          <a:lstStyle/>
          <a:p>
            <a:pPr marL="0" indent="0" algn="r" rtl="1">
              <a:buNone/>
            </a:pPr>
            <a:r>
              <a:rPr lang="fa-IR" dirty="0">
                <a:solidFill>
                  <a:schemeClr val="accent1"/>
                </a:solidFill>
                <a:cs typeface="B Koodak" panose="00000700000000000000" pitchFamily="2" charset="-78"/>
              </a:rPr>
              <a:t>گروه های بزرگ مشتریان را با توجه به موارد زیر دسته بندی کرده و اولویت بندی کنیم : </a:t>
            </a:r>
          </a:p>
          <a:p>
            <a:pPr marL="0" indent="0" algn="r" rtl="1">
              <a:buNone/>
            </a:pPr>
            <a:r>
              <a:rPr lang="fa-IR" dirty="0">
                <a:solidFill>
                  <a:schemeClr val="accent1"/>
                </a:solidFill>
                <a:cs typeface="B Koodak" panose="00000700000000000000" pitchFamily="2" charset="-78"/>
              </a:rPr>
              <a:t>۱. کدام گروه پرسود تر است؟</a:t>
            </a:r>
          </a:p>
          <a:p>
            <a:pPr marL="0" indent="0" algn="r" rtl="1">
              <a:buNone/>
            </a:pPr>
            <a:r>
              <a:rPr lang="fa-IR" dirty="0">
                <a:solidFill>
                  <a:schemeClr val="accent1"/>
                </a:solidFill>
                <a:cs typeface="B Koodak" panose="00000700000000000000" pitchFamily="2" charset="-78"/>
              </a:rPr>
              <a:t>۲. کدام گروه در دسترس تر است؟</a:t>
            </a:r>
          </a:p>
          <a:p>
            <a:pPr marL="0" indent="0" algn="r" rtl="1">
              <a:buNone/>
            </a:pPr>
            <a:r>
              <a:rPr lang="fa-IR" dirty="0">
                <a:solidFill>
                  <a:schemeClr val="accent1"/>
                </a:solidFill>
                <a:cs typeface="B Koodak" panose="00000700000000000000" pitchFamily="2" charset="-78"/>
              </a:rPr>
              <a:t>۳. به کار کردن با کدام گروه بیشتر علاقه مندیم؟</a:t>
            </a:r>
          </a:p>
          <a:p>
            <a:pPr marL="0" indent="0" algn="r" rtl="1">
              <a:buNone/>
            </a:pPr>
            <a:endParaRPr lang="fa-IR" dirty="0">
              <a:cs typeface="B Koodak" panose="00000700000000000000" pitchFamily="2" charset="-78"/>
            </a:endParaRPr>
          </a:p>
          <a:p>
            <a:pPr marL="0" indent="0" algn="r" rtl="1">
              <a:buNone/>
            </a:pPr>
            <a:r>
              <a:rPr lang="fa-IR" dirty="0">
                <a:solidFill>
                  <a:schemeClr val="accent3"/>
                </a:solidFill>
                <a:cs typeface="B Koodak" panose="00000700000000000000" pitchFamily="2" charset="-78"/>
              </a:rPr>
              <a:t>بزرگ بودن گروه مشتریان ، باعث میشود که نیاز های ضد و نقیض و متنوع آنها ، ما را به جای تمرکز بر افزایش کیفیت محصول ، درگیر مواردی غیر ضروری کند.</a:t>
            </a:r>
          </a:p>
          <a:p>
            <a:pPr marL="0" indent="0" algn="r" rtl="1">
              <a:buNone/>
            </a:pPr>
            <a:endParaRPr lang="en-US" dirty="0">
              <a:cs typeface="B Koodak" panose="00000700000000000000" pitchFamily="2" charset="-78"/>
            </a:endParaRPr>
          </a:p>
        </p:txBody>
      </p:sp>
      <p:pic>
        <p:nvPicPr>
          <p:cNvPr id="13" name="Picture Placeholder 12">
            <a:extLst>
              <a:ext uri="{FF2B5EF4-FFF2-40B4-BE49-F238E27FC236}">
                <a16:creationId xmlns:a16="http://schemas.microsoft.com/office/drawing/2014/main" id="{03BEF410-A65E-42F5-9866-DCC19EB0985A}"/>
              </a:ext>
            </a:extLst>
          </p:cNvPr>
          <p:cNvPicPr>
            <a:picLocks noGrp="1" noChangeAspect="1"/>
          </p:cNvPicPr>
          <p:nvPr>
            <p:ph type="pic" sz="quarter" idx="15"/>
          </p:nvPr>
        </p:nvPicPr>
        <p:blipFill rotWithShape="1">
          <a:blip r:embed="rId2"/>
          <a:srcRect l="223" r="4752"/>
          <a:stretch/>
        </p:blipFill>
        <p:spPr>
          <a:xfrm>
            <a:off x="1396781" y="0"/>
            <a:ext cx="3894833" cy="5656330"/>
          </a:xfrm>
        </p:spPr>
      </p:pic>
    </p:spTree>
    <p:extLst>
      <p:ext uri="{BB962C8B-B14F-4D97-AF65-F5344CB8AC3E}">
        <p14:creationId xmlns:p14="http://schemas.microsoft.com/office/powerpoint/2010/main" val="18774713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9E8335E-D7F5-49BB-9C2B-C3CC26D7F7D9}"/>
              </a:ext>
            </a:extLst>
          </p:cNvPr>
          <p:cNvSpPr>
            <a:spLocks noGrp="1"/>
          </p:cNvSpPr>
          <p:nvPr>
            <p:ph type="title"/>
          </p:nvPr>
        </p:nvSpPr>
        <p:spPr/>
        <p:txBody>
          <a:bodyPr/>
          <a:lstStyle/>
          <a:p>
            <a:r>
              <a:rPr lang="fa-IR" dirty="0">
                <a:latin typeface="Urdu Typesetting" panose="03020402040406030203" pitchFamily="66" charset="-78"/>
                <a:cs typeface="B Koodak" panose="00000700000000000000" pitchFamily="2" charset="-78"/>
              </a:rPr>
              <a:t>فصل هشتم</a:t>
            </a:r>
            <a:endParaRPr lang="en-US" dirty="0">
              <a:latin typeface="Urdu Typesetting" panose="03020402040406030203" pitchFamily="66" charset="-78"/>
              <a:cs typeface="B Koodak" panose="00000700000000000000" pitchFamily="2" charset="-78"/>
            </a:endParaRPr>
          </a:p>
        </p:txBody>
      </p:sp>
      <p:sp>
        <p:nvSpPr>
          <p:cNvPr id="17" name="Text Placeholder 2">
            <a:extLst>
              <a:ext uri="{FF2B5EF4-FFF2-40B4-BE49-F238E27FC236}">
                <a16:creationId xmlns:a16="http://schemas.microsoft.com/office/drawing/2014/main" id="{8E3CAE82-211B-4465-AE8A-DB7A9A5B4236}"/>
              </a:ext>
            </a:extLst>
          </p:cNvPr>
          <p:cNvSpPr>
            <a:spLocks noGrp="1"/>
          </p:cNvSpPr>
          <p:nvPr>
            <p:ph type="body" sz="quarter" idx="20"/>
          </p:nvPr>
        </p:nvSpPr>
        <p:spPr/>
        <p:txBody>
          <a:bodyPr/>
          <a:lstStyle/>
          <a:p>
            <a:r>
              <a:rPr lang="fa-IR" dirty="0">
                <a:latin typeface="Urdu Typesetting" panose="03020402040406030203" pitchFamily="66" charset="-78"/>
                <a:cs typeface="B Koodak" panose="00000700000000000000" pitchFamily="2" charset="-78"/>
              </a:rPr>
              <a:t>خلاصه مطالب از</a:t>
            </a:r>
          </a:p>
          <a:p>
            <a:r>
              <a:rPr lang="fa-IR" dirty="0">
                <a:latin typeface="Urdu Typesetting" panose="03020402040406030203" pitchFamily="66" charset="-78"/>
                <a:cs typeface="B Koodak" panose="00000700000000000000" pitchFamily="2" charset="-78"/>
              </a:rPr>
              <a:t>نسترن عشوری</a:t>
            </a:r>
            <a:endParaRPr lang="ru-RU" dirty="0">
              <a:cs typeface="B Koodak" panose="00000700000000000000" pitchFamily="2" charset="-78"/>
            </a:endParaRPr>
          </a:p>
        </p:txBody>
      </p:sp>
      <p:sp>
        <p:nvSpPr>
          <p:cNvPr id="12" name="Text Placeholder 11">
            <a:extLst>
              <a:ext uri="{FF2B5EF4-FFF2-40B4-BE49-F238E27FC236}">
                <a16:creationId xmlns:a16="http://schemas.microsoft.com/office/drawing/2014/main" id="{352EDB74-B991-428D-A369-34273291F302}"/>
              </a:ext>
            </a:extLst>
          </p:cNvPr>
          <p:cNvSpPr>
            <a:spLocks noGrp="1"/>
          </p:cNvSpPr>
          <p:nvPr>
            <p:ph type="body" sz="quarter" idx="13"/>
          </p:nvPr>
        </p:nvSpPr>
        <p:spPr/>
        <p:txBody>
          <a:bodyPr>
            <a:normAutofit fontScale="92500" lnSpcReduction="20000"/>
          </a:bodyPr>
          <a:lstStyle/>
          <a:p>
            <a:r>
              <a:rPr lang="fa-IR" sz="4000" dirty="0">
                <a:latin typeface="Urdu Typesetting" panose="03020402040406030203" pitchFamily="66" charset="-78"/>
                <a:cs typeface="B Koodak" panose="00000700000000000000" pitchFamily="2" charset="-78"/>
              </a:rPr>
              <a:t>پیشبرد و برنامه ریزی کارها </a:t>
            </a:r>
            <a:endParaRPr lang="en-US" sz="4000" dirty="0">
              <a:latin typeface="Urdu Typesetting" panose="03020402040406030203" pitchFamily="66" charset="-78"/>
              <a:cs typeface="B Koodak" panose="00000700000000000000" pitchFamily="2" charset="-78"/>
            </a:endParaRPr>
          </a:p>
        </p:txBody>
      </p:sp>
      <p:sp>
        <p:nvSpPr>
          <p:cNvPr id="6" name="Slide Number Placeholder 5">
            <a:extLst>
              <a:ext uri="{FF2B5EF4-FFF2-40B4-BE49-F238E27FC236}">
                <a16:creationId xmlns:a16="http://schemas.microsoft.com/office/drawing/2014/main" id="{BB439862-ED4A-4816-A77C-7322B42132C2}"/>
              </a:ext>
            </a:extLst>
          </p:cNvPr>
          <p:cNvSpPr>
            <a:spLocks noGrp="1"/>
          </p:cNvSpPr>
          <p:nvPr>
            <p:ph type="sldNum" sz="quarter" idx="4294967295"/>
          </p:nvPr>
        </p:nvSpPr>
        <p:spPr>
          <a:xfrm>
            <a:off x="11642725" y="5816600"/>
            <a:ext cx="549275" cy="365125"/>
          </a:xfrm>
        </p:spPr>
        <p:txBody>
          <a:bodyPr/>
          <a:lstStyle/>
          <a:p>
            <a:fld id="{D495E168-DA5E-4888-8D8A-92B118324C14}" type="slidenum">
              <a:rPr lang="ru-RU" smtClean="0">
                <a:cs typeface="B Koodak" panose="00000700000000000000" pitchFamily="2" charset="-78"/>
              </a:rPr>
              <a:t>29</a:t>
            </a:fld>
            <a:endParaRPr lang="ru-RU" dirty="0">
              <a:cs typeface="B Koodak" panose="00000700000000000000" pitchFamily="2" charset="-78"/>
            </a:endParaRPr>
          </a:p>
        </p:txBody>
      </p:sp>
      <p:pic>
        <p:nvPicPr>
          <p:cNvPr id="18" name="Picture Placeholder 17">
            <a:extLst>
              <a:ext uri="{FF2B5EF4-FFF2-40B4-BE49-F238E27FC236}">
                <a16:creationId xmlns:a16="http://schemas.microsoft.com/office/drawing/2014/main" id="{BEA9E334-6C71-4ED8-B2F5-8B96F34495A6}"/>
              </a:ext>
            </a:extLst>
          </p:cNvPr>
          <p:cNvPicPr>
            <a:picLocks noGrp="1" noChangeAspect="1"/>
          </p:cNvPicPr>
          <p:nvPr>
            <p:ph type="pic" sz="quarter" idx="21"/>
          </p:nvPr>
        </p:nvPicPr>
        <p:blipFill rotWithShape="1">
          <a:blip r:embed="rId2"/>
          <a:srcRect l="1229" t="-11448" r="8006"/>
          <a:stretch/>
        </p:blipFill>
        <p:spPr>
          <a:xfrm>
            <a:off x="4614953" y="0"/>
            <a:ext cx="7585924" cy="5949573"/>
          </a:xfrm>
        </p:spPr>
      </p:pic>
    </p:spTree>
    <p:extLst>
      <p:ext uri="{BB962C8B-B14F-4D97-AF65-F5344CB8AC3E}">
        <p14:creationId xmlns:p14="http://schemas.microsoft.com/office/powerpoint/2010/main" val="2268302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BC1A8D-E693-4704-8E11-5AAB4B40BAEF}"/>
              </a:ext>
            </a:extLst>
          </p:cNvPr>
          <p:cNvSpPr>
            <a:spLocks noGrp="1"/>
          </p:cNvSpPr>
          <p:nvPr>
            <p:ph type="title"/>
          </p:nvPr>
        </p:nvSpPr>
        <p:spPr>
          <a:xfrm>
            <a:off x="6910024" y="908050"/>
            <a:ext cx="3885196" cy="782638"/>
          </a:xfrm>
        </p:spPr>
        <p:txBody>
          <a:bodyPr/>
          <a:lstStyle/>
          <a:p>
            <a:pPr algn="r" rtl="1"/>
            <a:r>
              <a:rPr lang="fa-IR" dirty="0">
                <a:latin typeface="Urdu Typesetting" panose="03020402040406030203" pitchFamily="66" charset="-78"/>
                <a:cs typeface="B Koodak" panose="00000700000000000000" pitchFamily="2" charset="-78"/>
              </a:rPr>
              <a:t>فهرست</a:t>
            </a:r>
            <a:endParaRPr lang="ru-RU" dirty="0">
              <a:cs typeface="B Koodak" panose="00000700000000000000" pitchFamily="2" charset="-78"/>
            </a:endParaRPr>
          </a:p>
        </p:txBody>
      </p:sp>
      <p:sp>
        <p:nvSpPr>
          <p:cNvPr id="12" name="Slide Number Placeholder 11">
            <a:extLst>
              <a:ext uri="{FF2B5EF4-FFF2-40B4-BE49-F238E27FC236}">
                <a16:creationId xmlns:a16="http://schemas.microsoft.com/office/drawing/2014/main" id="{B5E4C005-CB50-4CBB-83F0-3393A7AC6211}"/>
              </a:ext>
            </a:extLst>
          </p:cNvPr>
          <p:cNvSpPr>
            <a:spLocks noGrp="1"/>
          </p:cNvSpPr>
          <p:nvPr>
            <p:ph type="sldNum" sz="quarter" idx="12"/>
          </p:nvPr>
        </p:nvSpPr>
        <p:spPr/>
        <p:txBody>
          <a:bodyPr/>
          <a:lstStyle/>
          <a:p>
            <a:fld id="{D495E168-DA5E-4888-8D8A-92B118324C14}" type="slidenum">
              <a:rPr lang="ru-RU" smtClean="0"/>
              <a:pPr/>
              <a:t>3</a:t>
            </a:fld>
            <a:endParaRPr lang="ru-RU" dirty="0"/>
          </a:p>
        </p:txBody>
      </p:sp>
      <p:sp>
        <p:nvSpPr>
          <p:cNvPr id="2" name="Text Placeholder 1">
            <a:extLst>
              <a:ext uri="{FF2B5EF4-FFF2-40B4-BE49-F238E27FC236}">
                <a16:creationId xmlns:a16="http://schemas.microsoft.com/office/drawing/2014/main" id="{1C9FE2AE-D3E1-4B8A-B72E-B36BC192EEE2}"/>
              </a:ext>
            </a:extLst>
          </p:cNvPr>
          <p:cNvSpPr>
            <a:spLocks noGrp="1"/>
          </p:cNvSpPr>
          <p:nvPr>
            <p:ph type="body" sz="quarter" idx="14"/>
          </p:nvPr>
        </p:nvSpPr>
        <p:spPr>
          <a:xfrm>
            <a:off x="6356349" y="2072081"/>
            <a:ext cx="4548187" cy="3684585"/>
          </a:xfrm>
        </p:spPr>
        <p:txBody>
          <a:bodyPr/>
          <a:lstStyle/>
          <a:p>
            <a:pPr algn="r" rtl="1"/>
            <a:r>
              <a:rPr lang="fa-IR" dirty="0">
                <a:cs typeface="B Koodak" panose="00000700000000000000" pitchFamily="2" charset="-78"/>
              </a:rPr>
              <a:t>فصل ۱ : تست مامان </a:t>
            </a:r>
          </a:p>
          <a:p>
            <a:pPr algn="r" rtl="1"/>
            <a:r>
              <a:rPr lang="fa-IR" dirty="0">
                <a:cs typeface="B Koodak" panose="00000700000000000000" pitchFamily="2" charset="-78"/>
              </a:rPr>
              <a:t>فصل ۲ : اجتناب از اطلاعات بد</a:t>
            </a:r>
          </a:p>
          <a:p>
            <a:pPr algn="r" rtl="1"/>
            <a:r>
              <a:rPr lang="fa-IR" dirty="0">
                <a:cs typeface="B Koodak" panose="00000700000000000000" pitchFamily="2" charset="-78"/>
              </a:rPr>
              <a:t>فصل ۳ : پرسیدن سوالات مهم </a:t>
            </a:r>
          </a:p>
          <a:p>
            <a:pPr algn="r" rtl="1"/>
            <a:r>
              <a:rPr lang="fa-IR" dirty="0">
                <a:cs typeface="B Koodak" panose="00000700000000000000" pitchFamily="2" charset="-78"/>
              </a:rPr>
              <a:t>فصل ۴ : ساده کردن موضوعات</a:t>
            </a:r>
          </a:p>
          <a:p>
            <a:pPr algn="r" rtl="1"/>
            <a:r>
              <a:rPr lang="fa-IR" dirty="0">
                <a:cs typeface="B Koodak" panose="00000700000000000000" pitchFamily="2" charset="-78"/>
              </a:rPr>
              <a:t>فصل ۵ : تعهد و پیشرفت</a:t>
            </a:r>
          </a:p>
          <a:p>
            <a:pPr algn="r" rtl="1"/>
            <a:r>
              <a:rPr lang="fa-IR" dirty="0">
                <a:cs typeface="B Koodak" panose="00000700000000000000" pitchFamily="2" charset="-78"/>
              </a:rPr>
              <a:t>فصل ۶ : پیدا کردن مشتری </a:t>
            </a:r>
          </a:p>
          <a:p>
            <a:pPr algn="r" rtl="1"/>
            <a:r>
              <a:rPr lang="fa-IR" dirty="0">
                <a:cs typeface="B Koodak" panose="00000700000000000000" pitchFamily="2" charset="-78"/>
              </a:rPr>
              <a:t>فصل ۷ : چگونگی انتخاب مشتری‌ها</a:t>
            </a:r>
          </a:p>
          <a:p>
            <a:pPr algn="r" rtl="1"/>
            <a:r>
              <a:rPr lang="fa-IR" dirty="0">
                <a:cs typeface="B Koodak" panose="00000700000000000000" pitchFamily="2" charset="-78"/>
              </a:rPr>
              <a:t>فصل ۸ : پیشبرد و برنامه‌ ریزی کارها </a:t>
            </a:r>
            <a:endParaRPr lang="en-US" dirty="0">
              <a:cs typeface="B Koodak" panose="00000700000000000000" pitchFamily="2" charset="-78"/>
            </a:endParaRPr>
          </a:p>
        </p:txBody>
      </p:sp>
      <p:pic>
        <p:nvPicPr>
          <p:cNvPr id="13" name="Picture Placeholder 12">
            <a:extLst>
              <a:ext uri="{FF2B5EF4-FFF2-40B4-BE49-F238E27FC236}">
                <a16:creationId xmlns:a16="http://schemas.microsoft.com/office/drawing/2014/main" id="{4E4B6A3B-5C8F-4B65-9EA4-1597D726A1ED}"/>
              </a:ext>
            </a:extLst>
          </p:cNvPr>
          <p:cNvPicPr>
            <a:picLocks noGrp="1" noChangeAspect="1"/>
          </p:cNvPicPr>
          <p:nvPr>
            <p:ph type="pic" sz="quarter" idx="15"/>
          </p:nvPr>
        </p:nvPicPr>
        <p:blipFill>
          <a:blip r:embed="rId2"/>
          <a:srcRect l="6962" r="6962"/>
          <a:stretch>
            <a:fillRect/>
          </a:stretch>
        </p:blipFill>
        <p:spPr>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872118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824A45B5-C194-4368-8444-20A6F6E5AF76}"/>
              </a:ext>
            </a:extLst>
          </p:cNvPr>
          <p:cNvPicPr>
            <a:picLocks noGrp="1" noChangeAspect="1"/>
          </p:cNvPicPr>
          <p:nvPr>
            <p:ph type="pic" sz="quarter" idx="18"/>
          </p:nvPr>
        </p:nvPicPr>
        <p:blipFill>
          <a:blip r:embed="rId2"/>
          <a:srcRect t="2402" b="2402"/>
          <a:stretch>
            <a:fillRect/>
          </a:stretch>
        </p:blipFill>
        <p:spPr/>
      </p:pic>
      <p:sp>
        <p:nvSpPr>
          <p:cNvPr id="3" name="Title 2">
            <a:extLst>
              <a:ext uri="{FF2B5EF4-FFF2-40B4-BE49-F238E27FC236}">
                <a16:creationId xmlns:a16="http://schemas.microsoft.com/office/drawing/2014/main" id="{DC92D723-4CAE-49A6-8BA4-CB0FFAE928D8}"/>
              </a:ext>
            </a:extLst>
          </p:cNvPr>
          <p:cNvSpPr>
            <a:spLocks noGrp="1"/>
          </p:cNvSpPr>
          <p:nvPr>
            <p:ph type="title"/>
          </p:nvPr>
        </p:nvSpPr>
        <p:spPr>
          <a:xfrm>
            <a:off x="-231285" y="1164788"/>
            <a:ext cx="5899447" cy="782638"/>
          </a:xfrm>
        </p:spPr>
        <p:txBody>
          <a:bodyPr>
            <a:noAutofit/>
          </a:bodyPr>
          <a:lstStyle/>
          <a:p>
            <a:pPr algn="ctr"/>
            <a:r>
              <a:rPr lang="fa-IR" sz="3600" dirty="0">
                <a:latin typeface="Urdu Typesetting" panose="03020402040406030203" pitchFamily="66" charset="-78"/>
                <a:cs typeface="B Koodak" panose="00000700000000000000" pitchFamily="2" charset="-78"/>
              </a:rPr>
              <a:t>چگونگی ارتباط با مشتری و برنامه ریزی برای شروع کار </a:t>
            </a:r>
            <a:endParaRPr lang="en-US" sz="3600" dirty="0">
              <a:latin typeface="Urdu Typesetting" panose="03020402040406030203" pitchFamily="66" charset="-78"/>
              <a:cs typeface="B Koodak" panose="00000700000000000000" pitchFamily="2" charset="-78"/>
            </a:endParaRPr>
          </a:p>
        </p:txBody>
      </p:sp>
      <p:sp>
        <p:nvSpPr>
          <p:cNvPr id="5" name="Slide Number Placeholder 4">
            <a:extLst>
              <a:ext uri="{FF2B5EF4-FFF2-40B4-BE49-F238E27FC236}">
                <a16:creationId xmlns:a16="http://schemas.microsoft.com/office/drawing/2014/main" id="{069D89C5-3756-4D30-BDD4-73DA940E01F2}"/>
              </a:ext>
            </a:extLst>
          </p:cNvPr>
          <p:cNvSpPr>
            <a:spLocks noGrp="1"/>
          </p:cNvSpPr>
          <p:nvPr>
            <p:ph type="sldNum" sz="quarter" idx="12"/>
          </p:nvPr>
        </p:nvSpPr>
        <p:spPr/>
        <p:txBody>
          <a:bodyPr/>
          <a:lstStyle/>
          <a:p>
            <a:fld id="{D495E168-DA5E-4888-8D8A-92B118324C14}" type="slidenum">
              <a:rPr lang="ru-RU" smtClean="0"/>
              <a:t>30</a:t>
            </a:fld>
            <a:endParaRPr lang="ru-RU" dirty="0"/>
          </a:p>
        </p:txBody>
      </p:sp>
      <p:sp>
        <p:nvSpPr>
          <p:cNvPr id="6" name="Text Placeholder 5">
            <a:extLst>
              <a:ext uri="{FF2B5EF4-FFF2-40B4-BE49-F238E27FC236}">
                <a16:creationId xmlns:a16="http://schemas.microsoft.com/office/drawing/2014/main" id="{FFD36601-CD97-4F99-BA9A-6E072710EECB}"/>
              </a:ext>
            </a:extLst>
          </p:cNvPr>
          <p:cNvSpPr>
            <a:spLocks noGrp="1"/>
          </p:cNvSpPr>
          <p:nvPr>
            <p:ph type="body" sz="quarter" idx="15"/>
          </p:nvPr>
        </p:nvSpPr>
        <p:spPr>
          <a:xfrm>
            <a:off x="599331" y="2436399"/>
            <a:ext cx="4548187" cy="3990038"/>
          </a:xfrm>
        </p:spPr>
        <p:txBody>
          <a:bodyPr>
            <a:normAutofit/>
          </a:bodyPr>
          <a:lstStyle/>
          <a:p>
            <a:pPr algn="r" rtl="1">
              <a:buFont typeface="Wingdings" panose="05000000000000000000" pitchFamily="2" charset="2"/>
              <a:buChar char="Ø"/>
            </a:pPr>
            <a:r>
              <a:rPr lang="fa-IR" dirty="0">
                <a:solidFill>
                  <a:schemeClr val="accent1"/>
                </a:solidFill>
                <a:cs typeface="B Koodak" panose="00000700000000000000" pitchFamily="2" charset="-78"/>
              </a:rPr>
              <a:t>نکات مهم در جلسات با مشتری ها:</a:t>
            </a:r>
          </a:p>
          <a:p>
            <a:pPr marL="0" indent="0" algn="r" rtl="1">
              <a:buNone/>
            </a:pPr>
            <a:r>
              <a:rPr lang="fa-IR" dirty="0">
                <a:solidFill>
                  <a:schemeClr val="accent1"/>
                </a:solidFill>
                <a:cs typeface="B Koodak" panose="00000700000000000000" pitchFamily="2" charset="-78"/>
              </a:rPr>
              <a:t>۱. حتما یادداشت برداری کنید . </a:t>
            </a:r>
          </a:p>
          <a:p>
            <a:pPr marL="0" indent="0" algn="r" rtl="1">
              <a:buNone/>
            </a:pPr>
            <a:r>
              <a:rPr lang="fa-IR" dirty="0">
                <a:solidFill>
                  <a:schemeClr val="accent1"/>
                </a:solidFill>
                <a:cs typeface="B Koodak" panose="00000700000000000000" pitchFamily="2" charset="-78"/>
              </a:rPr>
              <a:t>۲. اگر دفعه اولی است که برای صحبت با مشتری می روید از یک دوست یا همکار با تجربه تر کمک بگیرید.</a:t>
            </a:r>
          </a:p>
          <a:p>
            <a:pPr marL="0" indent="0" algn="r" rtl="1">
              <a:buNone/>
            </a:pPr>
            <a:r>
              <a:rPr lang="fa-IR" dirty="0">
                <a:solidFill>
                  <a:schemeClr val="accent1"/>
                </a:solidFill>
                <a:cs typeface="B Koodak" panose="00000700000000000000" pitchFamily="2" charset="-78"/>
              </a:rPr>
              <a:t>۳. دیکتاتور نباشید!  </a:t>
            </a:r>
          </a:p>
          <a:p>
            <a:pPr marL="0" indent="0" algn="r" rtl="1">
              <a:buNone/>
            </a:pPr>
            <a:endParaRPr lang="fa-IR" dirty="0">
              <a:cs typeface="B Koodak" panose="00000700000000000000" pitchFamily="2" charset="-78"/>
            </a:endParaRPr>
          </a:p>
          <a:p>
            <a:pPr marL="0" indent="0" algn="r" rtl="1">
              <a:buNone/>
            </a:pPr>
            <a:r>
              <a:rPr lang="fa-IR" dirty="0">
                <a:solidFill>
                  <a:schemeClr val="accent3"/>
                </a:solidFill>
                <a:cs typeface="B Koodak" panose="00000700000000000000" pitchFamily="2" charset="-78"/>
              </a:rPr>
              <a:t>جملاتی مثل: مشتری این طور خواسته یا کاری که من میگویم انجام دهید ، دیکتاتوری است . در کار تیمی همه باید نظر بدهند</a:t>
            </a:r>
          </a:p>
          <a:p>
            <a:pPr marL="0" indent="0" algn="r" rtl="1">
              <a:buNone/>
            </a:pPr>
            <a:endParaRPr lang="fa-IR" dirty="0">
              <a:solidFill>
                <a:schemeClr val="accent3"/>
              </a:solidFill>
              <a:cs typeface="B Koodak" panose="00000700000000000000" pitchFamily="2" charset="-78"/>
            </a:endParaRPr>
          </a:p>
          <a:p>
            <a:pPr algn="r" rtl="1">
              <a:buFont typeface="Wingdings" panose="05000000000000000000" pitchFamily="2" charset="2"/>
              <a:buChar char="Ø"/>
            </a:pPr>
            <a:r>
              <a:rPr lang="fa-IR" dirty="0">
                <a:solidFill>
                  <a:schemeClr val="accent1"/>
                </a:solidFill>
                <a:cs typeface="B Koodak" panose="00000700000000000000" pitchFamily="2" charset="-78"/>
              </a:rPr>
              <a:t>برنامه ریزی برای گفتگو با مشتری</a:t>
            </a:r>
          </a:p>
          <a:p>
            <a:pPr marL="0" indent="0" algn="r" rtl="1">
              <a:buNone/>
            </a:pPr>
            <a:r>
              <a:rPr lang="fa-IR" dirty="0">
                <a:solidFill>
                  <a:schemeClr val="accent1"/>
                </a:solidFill>
                <a:cs typeface="B Koodak" panose="00000700000000000000" pitchFamily="2" charset="-78"/>
              </a:rPr>
              <a:t>۱. چهارچوبی برای گفتگو طراحی کنید </a:t>
            </a:r>
          </a:p>
          <a:p>
            <a:pPr marL="0" indent="0" algn="r" rtl="1">
              <a:buNone/>
            </a:pPr>
            <a:r>
              <a:rPr lang="fa-IR" dirty="0">
                <a:solidFill>
                  <a:schemeClr val="accent1"/>
                </a:solidFill>
                <a:cs typeface="B Koodak" panose="00000700000000000000" pitchFamily="2" charset="-78"/>
              </a:rPr>
              <a:t>۲. موضوع را پیچیده نکنید </a:t>
            </a:r>
          </a:p>
          <a:p>
            <a:pPr marL="0" indent="0" algn="r" rtl="1">
              <a:buNone/>
            </a:pPr>
            <a:r>
              <a:rPr lang="fa-IR" dirty="0">
                <a:solidFill>
                  <a:schemeClr val="accent1"/>
                </a:solidFill>
                <a:cs typeface="B Koodak" panose="00000700000000000000" pitchFamily="2" charset="-78"/>
              </a:rPr>
              <a:t>۳. سوالات مصاحبه را از قبل طرح کنید</a:t>
            </a:r>
          </a:p>
          <a:p>
            <a:pPr marL="0" indent="0" algn="r" rtl="1">
              <a:buNone/>
            </a:pPr>
            <a:endParaRPr lang="en-US" dirty="0">
              <a:solidFill>
                <a:schemeClr val="accent3"/>
              </a:solidFill>
              <a:cs typeface="B Koodak" panose="00000700000000000000" pitchFamily="2" charset="-78"/>
            </a:endParaRPr>
          </a:p>
        </p:txBody>
      </p:sp>
    </p:spTree>
    <p:extLst>
      <p:ext uri="{BB962C8B-B14F-4D97-AF65-F5344CB8AC3E}">
        <p14:creationId xmlns:p14="http://schemas.microsoft.com/office/powerpoint/2010/main" val="1350695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F7D5B8-77F8-4D0D-A7CF-A8A29DB63437}"/>
              </a:ext>
            </a:extLst>
          </p:cNvPr>
          <p:cNvSpPr>
            <a:spLocks noGrp="1"/>
          </p:cNvSpPr>
          <p:nvPr>
            <p:ph type="title"/>
          </p:nvPr>
        </p:nvSpPr>
        <p:spPr>
          <a:xfrm>
            <a:off x="838200" y="434399"/>
            <a:ext cx="9050518" cy="945498"/>
          </a:xfrm>
        </p:spPr>
        <p:txBody>
          <a:bodyPr>
            <a:normAutofit/>
          </a:bodyPr>
          <a:lstStyle/>
          <a:p>
            <a:r>
              <a:rPr lang="en-US" sz="3600" dirty="0"/>
              <a:t>Any Question ?</a:t>
            </a:r>
          </a:p>
        </p:txBody>
      </p:sp>
      <p:sp>
        <p:nvSpPr>
          <p:cNvPr id="4" name="Text Placeholder 3">
            <a:extLst>
              <a:ext uri="{FF2B5EF4-FFF2-40B4-BE49-F238E27FC236}">
                <a16:creationId xmlns:a16="http://schemas.microsoft.com/office/drawing/2014/main" id="{979C29BF-EE15-4C2F-8CC5-50D194BDFA99}"/>
              </a:ext>
            </a:extLst>
          </p:cNvPr>
          <p:cNvSpPr>
            <a:spLocks noGrp="1"/>
          </p:cNvSpPr>
          <p:nvPr>
            <p:ph type="body" sz="quarter" idx="4294967295"/>
          </p:nvPr>
        </p:nvSpPr>
        <p:spPr>
          <a:xfrm>
            <a:off x="8867173" y="3506363"/>
            <a:ext cx="3071813" cy="2079625"/>
          </a:xfrm>
        </p:spPr>
        <p:txBody>
          <a:bodyPr/>
          <a:lstStyle/>
          <a:p>
            <a:pPr marL="0" indent="0" algn="r" rtl="1">
              <a:buNone/>
            </a:pPr>
            <a:r>
              <a:rPr lang="fa-IR" sz="2000" dirty="0">
                <a:latin typeface="Urdu Typesetting" panose="03020402040406030203" pitchFamily="66" charset="-78"/>
                <a:cs typeface="B Koodak" panose="00000700000000000000" pitchFamily="2" charset="-78"/>
              </a:rPr>
              <a:t>جمع‌آوری شده توسط :</a:t>
            </a:r>
          </a:p>
          <a:p>
            <a:pPr marL="0" indent="0" algn="r" rtl="1">
              <a:buNone/>
            </a:pPr>
            <a:r>
              <a:rPr lang="fa-IR" sz="2000" dirty="0">
                <a:solidFill>
                  <a:schemeClr val="accent3"/>
                </a:solidFill>
                <a:latin typeface="Urdu Typesetting" panose="03020402040406030203" pitchFamily="66" charset="-78"/>
                <a:cs typeface="B Koodak" panose="00000700000000000000" pitchFamily="2" charset="-78"/>
              </a:rPr>
              <a:t>ساجده نیک‌نداف</a:t>
            </a:r>
          </a:p>
          <a:p>
            <a:pPr marL="0" indent="0" algn="r" rtl="1">
              <a:buNone/>
            </a:pPr>
            <a:r>
              <a:rPr lang="fa-IR" sz="2000" dirty="0">
                <a:solidFill>
                  <a:schemeClr val="accent3"/>
                </a:solidFill>
                <a:latin typeface="Urdu Typesetting" panose="03020402040406030203" pitchFamily="66" charset="-78"/>
                <a:cs typeface="B Koodak" panose="00000700000000000000" pitchFamily="2" charset="-78"/>
              </a:rPr>
              <a:t>مریم سعیدمهر</a:t>
            </a:r>
          </a:p>
          <a:p>
            <a:pPr marL="0" indent="0" algn="r" rtl="1">
              <a:buNone/>
            </a:pPr>
            <a:r>
              <a:rPr lang="fa-IR" sz="2000" dirty="0">
                <a:solidFill>
                  <a:schemeClr val="accent3"/>
                </a:solidFill>
                <a:latin typeface="Urdu Typesetting" panose="03020402040406030203" pitchFamily="66" charset="-78"/>
                <a:cs typeface="B Koodak" panose="00000700000000000000" pitchFamily="2" charset="-78"/>
              </a:rPr>
              <a:t>مائده شامیرزایی </a:t>
            </a:r>
          </a:p>
          <a:p>
            <a:pPr marL="0" indent="0" algn="r" rtl="1">
              <a:buNone/>
            </a:pPr>
            <a:r>
              <a:rPr lang="fa-IR" sz="2000" dirty="0">
                <a:solidFill>
                  <a:schemeClr val="accent3"/>
                </a:solidFill>
                <a:latin typeface="Urdu Typesetting" panose="03020402040406030203" pitchFamily="66" charset="-78"/>
                <a:cs typeface="B Koodak" panose="00000700000000000000" pitchFamily="2" charset="-78"/>
              </a:rPr>
              <a:t>نسترن عشوری</a:t>
            </a:r>
          </a:p>
        </p:txBody>
      </p:sp>
      <p:pic>
        <p:nvPicPr>
          <p:cNvPr id="21" name="Picture 20">
            <a:extLst>
              <a:ext uri="{FF2B5EF4-FFF2-40B4-BE49-F238E27FC236}">
                <a16:creationId xmlns:a16="http://schemas.microsoft.com/office/drawing/2014/main" id="{E373AD7C-1E68-447A-8CC3-8F65CF16E7E3}"/>
              </a:ext>
            </a:extLst>
          </p:cNvPr>
          <p:cNvPicPr>
            <a:picLocks noChangeAspect="1"/>
          </p:cNvPicPr>
          <p:nvPr/>
        </p:nvPicPr>
        <p:blipFill>
          <a:blip r:embed="rId2"/>
          <a:stretch>
            <a:fillRect/>
          </a:stretch>
        </p:blipFill>
        <p:spPr>
          <a:xfrm>
            <a:off x="23959" y="4156009"/>
            <a:ext cx="7848600" cy="2705100"/>
          </a:xfrm>
          <a:prstGeom prst="rect">
            <a:avLst/>
          </a:prstGeom>
        </p:spPr>
      </p:pic>
    </p:spTree>
    <p:extLst>
      <p:ext uri="{BB962C8B-B14F-4D97-AF65-F5344CB8AC3E}">
        <p14:creationId xmlns:p14="http://schemas.microsoft.com/office/powerpoint/2010/main" val="1795800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9E8335E-D7F5-49BB-9C2B-C3CC26D7F7D9}"/>
              </a:ext>
            </a:extLst>
          </p:cNvPr>
          <p:cNvSpPr>
            <a:spLocks noGrp="1"/>
          </p:cNvSpPr>
          <p:nvPr>
            <p:ph type="title"/>
          </p:nvPr>
        </p:nvSpPr>
        <p:spPr/>
        <p:txBody>
          <a:bodyPr/>
          <a:lstStyle/>
          <a:p>
            <a:r>
              <a:rPr lang="fa-IR" dirty="0">
                <a:latin typeface="Urdu Typesetting" panose="03020402040406030203" pitchFamily="66" charset="-78"/>
                <a:cs typeface="B Koodak" panose="00000700000000000000" pitchFamily="2" charset="-78"/>
              </a:rPr>
              <a:t>فصل اول</a:t>
            </a:r>
            <a:endParaRPr lang="en-US" dirty="0">
              <a:latin typeface="Urdu Typesetting" panose="03020402040406030203" pitchFamily="66" charset="-78"/>
              <a:cs typeface="B Koodak" panose="00000700000000000000" pitchFamily="2" charset="-78"/>
            </a:endParaRPr>
          </a:p>
        </p:txBody>
      </p:sp>
      <p:sp>
        <p:nvSpPr>
          <p:cNvPr id="17" name="Text Placeholder 2">
            <a:extLst>
              <a:ext uri="{FF2B5EF4-FFF2-40B4-BE49-F238E27FC236}">
                <a16:creationId xmlns:a16="http://schemas.microsoft.com/office/drawing/2014/main" id="{8E3CAE82-211B-4465-AE8A-DB7A9A5B4236}"/>
              </a:ext>
            </a:extLst>
          </p:cNvPr>
          <p:cNvSpPr>
            <a:spLocks noGrp="1"/>
          </p:cNvSpPr>
          <p:nvPr>
            <p:ph type="body" sz="quarter" idx="20"/>
          </p:nvPr>
        </p:nvSpPr>
        <p:spPr/>
        <p:txBody>
          <a:bodyPr/>
          <a:lstStyle/>
          <a:p>
            <a:r>
              <a:rPr lang="fa-IR" dirty="0">
                <a:latin typeface="Urdu Typesetting" panose="03020402040406030203" pitchFamily="66" charset="-78"/>
                <a:cs typeface="B Koodak" panose="00000700000000000000" pitchFamily="2" charset="-78"/>
              </a:rPr>
              <a:t>خلاصه مطالب از</a:t>
            </a:r>
          </a:p>
          <a:p>
            <a:r>
              <a:rPr lang="fa-IR" dirty="0">
                <a:latin typeface="Urdu Typesetting" panose="03020402040406030203" pitchFamily="66" charset="-78"/>
                <a:cs typeface="B Koodak" panose="00000700000000000000" pitchFamily="2" charset="-78"/>
              </a:rPr>
              <a:t> ساجده نیک‌نداف</a:t>
            </a:r>
            <a:endParaRPr lang="ru-RU" dirty="0">
              <a:cs typeface="B Koodak" panose="00000700000000000000" pitchFamily="2" charset="-78"/>
            </a:endParaRPr>
          </a:p>
        </p:txBody>
      </p:sp>
      <p:sp>
        <p:nvSpPr>
          <p:cNvPr id="12" name="Text Placeholder 11">
            <a:extLst>
              <a:ext uri="{FF2B5EF4-FFF2-40B4-BE49-F238E27FC236}">
                <a16:creationId xmlns:a16="http://schemas.microsoft.com/office/drawing/2014/main" id="{352EDB74-B991-428D-A369-34273291F302}"/>
              </a:ext>
            </a:extLst>
          </p:cNvPr>
          <p:cNvSpPr>
            <a:spLocks noGrp="1"/>
          </p:cNvSpPr>
          <p:nvPr>
            <p:ph type="body" sz="quarter" idx="13"/>
          </p:nvPr>
        </p:nvSpPr>
        <p:spPr/>
        <p:txBody>
          <a:bodyPr>
            <a:normAutofit/>
          </a:bodyPr>
          <a:lstStyle/>
          <a:p>
            <a:r>
              <a:rPr lang="fa-IR" sz="4000" dirty="0">
                <a:latin typeface="Urdu Typesetting" panose="03020402040406030203" pitchFamily="66" charset="-78"/>
                <a:cs typeface="B Koodak" panose="00000700000000000000" pitchFamily="2" charset="-78"/>
              </a:rPr>
              <a:t>تِستِ مامان </a:t>
            </a:r>
            <a:endParaRPr lang="en-US" sz="4000" dirty="0">
              <a:latin typeface="Urdu Typesetting" panose="03020402040406030203" pitchFamily="66" charset="-78"/>
              <a:cs typeface="B Koodak" panose="00000700000000000000" pitchFamily="2" charset="-78"/>
            </a:endParaRPr>
          </a:p>
        </p:txBody>
      </p:sp>
      <p:pic>
        <p:nvPicPr>
          <p:cNvPr id="4" name="Picture Placeholder 3">
            <a:extLst>
              <a:ext uri="{FF2B5EF4-FFF2-40B4-BE49-F238E27FC236}">
                <a16:creationId xmlns:a16="http://schemas.microsoft.com/office/drawing/2014/main" id="{2F0D795B-AFFA-45F2-BC92-335A7C939294}"/>
              </a:ext>
            </a:extLst>
          </p:cNvPr>
          <p:cNvPicPr>
            <a:picLocks noGrp="1" noChangeAspect="1"/>
          </p:cNvPicPr>
          <p:nvPr>
            <p:ph type="pic" sz="quarter" idx="21"/>
          </p:nvPr>
        </p:nvPicPr>
        <p:blipFill rotWithShape="1">
          <a:blip r:embed="rId2"/>
          <a:srcRect l="-10436" t="-8289" r="-7709" b="15633"/>
          <a:stretch/>
        </p:blipFill>
        <p:spPr>
          <a:xfrm>
            <a:off x="4614953" y="0"/>
            <a:ext cx="7585924" cy="5949573"/>
          </a:xfrm>
        </p:spPr>
      </p:pic>
      <p:sp>
        <p:nvSpPr>
          <p:cNvPr id="6" name="Slide Number Placeholder 5">
            <a:extLst>
              <a:ext uri="{FF2B5EF4-FFF2-40B4-BE49-F238E27FC236}">
                <a16:creationId xmlns:a16="http://schemas.microsoft.com/office/drawing/2014/main" id="{BB439862-ED4A-4816-A77C-7322B42132C2}"/>
              </a:ext>
            </a:extLst>
          </p:cNvPr>
          <p:cNvSpPr>
            <a:spLocks noGrp="1"/>
          </p:cNvSpPr>
          <p:nvPr>
            <p:ph type="sldNum" sz="quarter" idx="4294967295"/>
          </p:nvPr>
        </p:nvSpPr>
        <p:spPr>
          <a:xfrm>
            <a:off x="11642725" y="5816600"/>
            <a:ext cx="549275" cy="365125"/>
          </a:xfrm>
        </p:spPr>
        <p:txBody>
          <a:bodyPr/>
          <a:lstStyle/>
          <a:p>
            <a:fld id="{D495E168-DA5E-4888-8D8A-92B118324C14}" type="slidenum">
              <a:rPr lang="ru-RU" smtClean="0">
                <a:cs typeface="B Koodak" panose="00000700000000000000" pitchFamily="2" charset="-78"/>
              </a:rPr>
              <a:t>4</a:t>
            </a:fld>
            <a:endParaRPr lang="ru-RU" dirty="0">
              <a:cs typeface="B Koodak" panose="00000700000000000000" pitchFamily="2" charset="-78"/>
            </a:endParaRPr>
          </a:p>
        </p:txBody>
      </p:sp>
    </p:spTree>
    <p:extLst>
      <p:ext uri="{BB962C8B-B14F-4D97-AF65-F5344CB8AC3E}">
        <p14:creationId xmlns:p14="http://schemas.microsoft.com/office/powerpoint/2010/main" val="210740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39155-1F5E-4F48-B50E-F00D8FC535D9}"/>
              </a:ext>
            </a:extLst>
          </p:cNvPr>
          <p:cNvSpPr>
            <a:spLocks noGrp="1"/>
          </p:cNvSpPr>
          <p:nvPr>
            <p:ph type="title"/>
          </p:nvPr>
        </p:nvSpPr>
        <p:spPr/>
        <p:txBody>
          <a:bodyPr>
            <a:normAutofit/>
          </a:bodyPr>
          <a:lstStyle/>
          <a:p>
            <a:r>
              <a:rPr lang="ar-SA" dirty="0">
                <a:latin typeface="Urdu Typesetting" panose="03020402040406030203" pitchFamily="66" charset="-78"/>
                <a:cs typeface="B Koodak" panose="00000700000000000000" pitchFamily="2" charset="-78"/>
              </a:rPr>
              <a:t>شکست در ت</a:t>
            </a:r>
            <a:r>
              <a:rPr lang="fa-IR" dirty="0">
                <a:latin typeface="Urdu Typesetting" panose="03020402040406030203" pitchFamily="66" charset="-78"/>
                <a:cs typeface="B Koodak" panose="00000700000000000000" pitchFamily="2" charset="-78"/>
              </a:rPr>
              <a:t>ِ</a:t>
            </a:r>
            <a:r>
              <a:rPr lang="ar-SA" dirty="0">
                <a:latin typeface="Urdu Typesetting" panose="03020402040406030203" pitchFamily="66" charset="-78"/>
                <a:cs typeface="B Koodak" panose="00000700000000000000" pitchFamily="2" charset="-78"/>
              </a:rPr>
              <a:t>ست</a:t>
            </a:r>
            <a:r>
              <a:rPr lang="fa-IR" dirty="0">
                <a:latin typeface="Urdu Typesetting" panose="03020402040406030203" pitchFamily="66" charset="-78"/>
                <a:cs typeface="B Koodak" panose="00000700000000000000" pitchFamily="2" charset="-78"/>
              </a:rPr>
              <a:t>ِ</a:t>
            </a:r>
            <a:r>
              <a:rPr lang="ar-SA" dirty="0">
                <a:latin typeface="Urdu Typesetting" panose="03020402040406030203" pitchFamily="66" charset="-78"/>
                <a:cs typeface="B Koodak" panose="00000700000000000000" pitchFamily="2" charset="-78"/>
              </a:rPr>
              <a:t> مامان</a:t>
            </a:r>
            <a:endParaRPr lang="ru-RU" dirty="0">
              <a:cs typeface="B Koodak" panose="00000700000000000000" pitchFamily="2" charset="-78"/>
            </a:endParaRPr>
          </a:p>
        </p:txBody>
      </p:sp>
      <p:sp>
        <p:nvSpPr>
          <p:cNvPr id="6" name="Text Placeholder 5">
            <a:extLst>
              <a:ext uri="{FF2B5EF4-FFF2-40B4-BE49-F238E27FC236}">
                <a16:creationId xmlns:a16="http://schemas.microsoft.com/office/drawing/2014/main" id="{55C6D235-86D2-43F6-A7D1-0DD3DC936D3D}"/>
              </a:ext>
            </a:extLst>
          </p:cNvPr>
          <p:cNvSpPr>
            <a:spLocks noGrp="1"/>
          </p:cNvSpPr>
          <p:nvPr>
            <p:ph type="body" sz="quarter" idx="16"/>
          </p:nvPr>
        </p:nvSpPr>
        <p:spPr>
          <a:xfrm>
            <a:off x="830066" y="1898650"/>
            <a:ext cx="10515599" cy="350837"/>
          </a:xfrm>
        </p:spPr>
        <p:txBody>
          <a:bodyPr/>
          <a:lstStyle/>
          <a:p>
            <a:pPr lvl="1" algn="ctr" rtl="1"/>
            <a:r>
              <a:rPr lang="ar-SA" i="0" dirty="0">
                <a:cs typeface="B Koodak" panose="00000700000000000000" pitchFamily="2" charset="-78"/>
              </a:rPr>
              <a:t>اکثر مردم معتقدند که نباید خوب بودن یا نبودن ایده هایتان را از مامان خود بپرسید</a:t>
            </a:r>
            <a:endParaRPr lang="en-US" sz="1100" i="0" dirty="0">
              <a:cs typeface="B Koodak" panose="00000700000000000000" pitchFamily="2" charset="-78"/>
            </a:endParaRPr>
          </a:p>
        </p:txBody>
      </p:sp>
      <p:sp>
        <p:nvSpPr>
          <p:cNvPr id="5" name="Slide Number Placeholder 4">
            <a:extLst>
              <a:ext uri="{FF2B5EF4-FFF2-40B4-BE49-F238E27FC236}">
                <a16:creationId xmlns:a16="http://schemas.microsoft.com/office/drawing/2014/main" id="{CFEE48EC-430B-4D42-9565-527E52286C4D}"/>
              </a:ext>
            </a:extLst>
          </p:cNvPr>
          <p:cNvSpPr>
            <a:spLocks noGrp="1"/>
          </p:cNvSpPr>
          <p:nvPr>
            <p:ph type="sldNum" sz="quarter" idx="12"/>
          </p:nvPr>
        </p:nvSpPr>
        <p:spPr/>
        <p:txBody>
          <a:bodyPr/>
          <a:lstStyle/>
          <a:p>
            <a:fld id="{D495E168-DA5E-4888-8D8A-92B118324C14}" type="slidenum">
              <a:rPr lang="ru-RU" smtClean="0"/>
              <a:pPr/>
              <a:t>5</a:t>
            </a:fld>
            <a:endParaRPr lang="ru-RU" dirty="0"/>
          </a:p>
        </p:txBody>
      </p:sp>
      <p:sp>
        <p:nvSpPr>
          <p:cNvPr id="20" name="Speech Bubble: Rectangle with Corners Rounded 19">
            <a:extLst>
              <a:ext uri="{FF2B5EF4-FFF2-40B4-BE49-F238E27FC236}">
                <a16:creationId xmlns:a16="http://schemas.microsoft.com/office/drawing/2014/main" id="{D531E154-AE9D-416F-B84A-7C31381EFA74}"/>
              </a:ext>
            </a:extLst>
          </p:cNvPr>
          <p:cNvSpPr/>
          <p:nvPr/>
        </p:nvSpPr>
        <p:spPr>
          <a:xfrm>
            <a:off x="1293274" y="2249487"/>
            <a:ext cx="4319474" cy="442438"/>
          </a:xfrm>
          <a:prstGeom prst="wedgeRoundRectCallout">
            <a:avLst>
              <a:gd name="adj1" fmla="val -32877"/>
              <a:gd name="adj2" fmla="val 66500"/>
              <a:gd name="adj3" fmla="val 16667"/>
            </a:avLst>
          </a:prstGeom>
          <a:ln/>
        </p:spPr>
        <p:style>
          <a:lnRef idx="2">
            <a:schemeClr val="accent1"/>
          </a:lnRef>
          <a:fillRef idx="1">
            <a:schemeClr val="lt1"/>
          </a:fillRef>
          <a:effectRef idx="0">
            <a:schemeClr val="accent1"/>
          </a:effectRef>
          <a:fontRef idx="minor">
            <a:schemeClr val="dk1"/>
          </a:fontRef>
        </p:style>
        <p:txBody>
          <a:bodyPr rtlCol="0" anchor="ctr"/>
          <a:lstStyle/>
          <a:p>
            <a:pPr algn="r"/>
            <a:r>
              <a:rPr lang="ar-SA" sz="1100" dirty="0">
                <a:cs typeface="B Koodak" panose="00000700000000000000" pitchFamily="2" charset="-78"/>
              </a:rPr>
              <a:t>مامان مامان یک ایده‌ی عالی برای کسب و کار به ذهنم رسیده.میتوانم برای شما تعریف کنم؟(من کلی در مورد این ایده فکر کرده ام لطفا قلب و احساسات مرا به بازی نگیر)</a:t>
            </a:r>
            <a:endParaRPr lang="en-US" sz="1100" dirty="0"/>
          </a:p>
        </p:txBody>
      </p:sp>
      <p:sp>
        <p:nvSpPr>
          <p:cNvPr id="21" name="Speech Bubble: Rectangle with Corners Rounded 20">
            <a:extLst>
              <a:ext uri="{FF2B5EF4-FFF2-40B4-BE49-F238E27FC236}">
                <a16:creationId xmlns:a16="http://schemas.microsoft.com/office/drawing/2014/main" id="{2989484A-A35F-4C5D-B33E-AEE3BB87FA8F}"/>
              </a:ext>
            </a:extLst>
          </p:cNvPr>
          <p:cNvSpPr/>
          <p:nvPr/>
        </p:nvSpPr>
        <p:spPr>
          <a:xfrm>
            <a:off x="1302718" y="2966487"/>
            <a:ext cx="4319474" cy="549008"/>
          </a:xfrm>
          <a:prstGeom prst="wedgeRoundRectCallout">
            <a:avLst>
              <a:gd name="adj1" fmla="val -32877"/>
              <a:gd name="adj2" fmla="val 66500"/>
              <a:gd name="adj3" fmla="val 16667"/>
            </a:avLst>
          </a:prstGeom>
          <a:ln/>
        </p:spPr>
        <p:style>
          <a:lnRef idx="2">
            <a:schemeClr val="accent1"/>
          </a:lnRef>
          <a:fillRef idx="1">
            <a:schemeClr val="lt1"/>
          </a:fillRef>
          <a:effectRef idx="0">
            <a:schemeClr val="accent1"/>
          </a:effectRef>
          <a:fontRef idx="minor">
            <a:schemeClr val="dk1"/>
          </a:fontRef>
        </p:style>
        <p:txBody>
          <a:bodyPr rtlCol="0" anchor="ctr"/>
          <a:lstStyle/>
          <a:p>
            <a:pPr algn="r"/>
            <a:r>
              <a:rPr lang="ar-SA" sz="1100" dirty="0">
                <a:cs typeface="B Koodak" panose="00000700000000000000" pitchFamily="2" charset="-78"/>
              </a:rPr>
              <a:t>شما حاضرید یه اپ که حاوی یک کتاب فوق العاده آشپزی است و مدام به روز میشود را بخرید؟(من بسیار عاقلانه این سوال را مطرح کردم بنابراین حتما میخواهم جواب مثبت را از شما بشنوم)</a:t>
            </a:r>
            <a:endParaRPr lang="en-US" sz="1100" dirty="0"/>
          </a:p>
        </p:txBody>
      </p:sp>
      <p:sp>
        <p:nvSpPr>
          <p:cNvPr id="22" name="Speech Bubble: Rectangle with Corners Rounded 21">
            <a:extLst>
              <a:ext uri="{FF2B5EF4-FFF2-40B4-BE49-F238E27FC236}">
                <a16:creationId xmlns:a16="http://schemas.microsoft.com/office/drawing/2014/main" id="{7451D5CF-8DCC-421F-AA35-8B5122ECBCA3}"/>
              </a:ext>
            </a:extLst>
          </p:cNvPr>
          <p:cNvSpPr/>
          <p:nvPr/>
        </p:nvSpPr>
        <p:spPr>
          <a:xfrm>
            <a:off x="1302718" y="3878934"/>
            <a:ext cx="4319474" cy="549008"/>
          </a:xfrm>
          <a:prstGeom prst="wedgeRoundRectCallout">
            <a:avLst>
              <a:gd name="adj1" fmla="val -32877"/>
              <a:gd name="adj2" fmla="val 66500"/>
              <a:gd name="adj3" fmla="val 16667"/>
            </a:avLst>
          </a:prstGeom>
          <a:ln/>
        </p:spPr>
        <p:style>
          <a:lnRef idx="2">
            <a:schemeClr val="accent1"/>
          </a:lnRef>
          <a:fillRef idx="1">
            <a:schemeClr val="lt1"/>
          </a:fillRef>
          <a:effectRef idx="0">
            <a:schemeClr val="accent1"/>
          </a:effectRef>
          <a:fontRef idx="minor">
            <a:schemeClr val="dk1"/>
          </a:fontRef>
        </p:style>
        <p:txBody>
          <a:bodyPr rtlCol="0" anchor="ctr"/>
          <a:lstStyle/>
          <a:p>
            <a:pPr algn="r"/>
            <a:r>
              <a:rPr lang="ar-SA" sz="1100" dirty="0">
                <a:cs typeface="B Koodak" panose="00000700000000000000" pitchFamily="2" charset="-78"/>
              </a:rPr>
              <a:t>قیمت این اپ فقط ۳۰ هزار تومان است و قیمتش از کتاب های آشپزی که در کتابخانه ات داری خیلی ارزان تر است.(اهمیت ندارد که زیاد به پاسخ دادن علاقه نشان نداده ای. من میخواهم بیشتر در مورد ایده ام برای شما توضیح دهم)</a:t>
            </a:r>
            <a:endParaRPr lang="en-US" sz="1100" dirty="0"/>
          </a:p>
        </p:txBody>
      </p:sp>
      <p:sp>
        <p:nvSpPr>
          <p:cNvPr id="23" name="Speech Bubble: Rectangle with Corners Rounded 22">
            <a:extLst>
              <a:ext uri="{FF2B5EF4-FFF2-40B4-BE49-F238E27FC236}">
                <a16:creationId xmlns:a16="http://schemas.microsoft.com/office/drawing/2014/main" id="{707EB9CA-38DA-4FA2-B4D1-60238FFC65A2}"/>
              </a:ext>
            </a:extLst>
          </p:cNvPr>
          <p:cNvSpPr/>
          <p:nvPr/>
        </p:nvSpPr>
        <p:spPr>
          <a:xfrm>
            <a:off x="1293274" y="4835409"/>
            <a:ext cx="4319474" cy="475530"/>
          </a:xfrm>
          <a:prstGeom prst="wedgeRoundRectCallout">
            <a:avLst>
              <a:gd name="adj1" fmla="val -32877"/>
              <a:gd name="adj2" fmla="val 66500"/>
              <a:gd name="adj3" fmla="val 16667"/>
            </a:avLst>
          </a:prstGeom>
          <a:ln/>
        </p:spPr>
        <p:style>
          <a:lnRef idx="2">
            <a:schemeClr val="accent1"/>
          </a:lnRef>
          <a:fillRef idx="1">
            <a:schemeClr val="lt1"/>
          </a:fillRef>
          <a:effectRef idx="0">
            <a:schemeClr val="accent1"/>
          </a:effectRef>
          <a:fontRef idx="minor">
            <a:schemeClr val="dk1"/>
          </a:fontRef>
        </p:style>
        <p:txBody>
          <a:bodyPr rtlCol="0" anchor="ctr"/>
          <a:lstStyle/>
          <a:p>
            <a:pPr algn="r" rtl="1"/>
            <a:r>
              <a:rPr lang="ar-SA" sz="1100" dirty="0">
                <a:cs typeface="B Koodak" panose="00000700000000000000" pitchFamily="2" charset="-78"/>
              </a:rPr>
              <a:t>در این اپ شما دستور پخت ها را میتوانید با دوستانتان به اشتراک بگذارید.(مامان تو رو خدا بگو آره تا نگی آره ول کن نیستم)</a:t>
            </a:r>
            <a:endParaRPr lang="en-US" sz="1100" dirty="0">
              <a:cs typeface="B Koodak" panose="00000700000000000000" pitchFamily="2" charset="-78"/>
            </a:endParaRPr>
          </a:p>
        </p:txBody>
      </p:sp>
      <p:sp>
        <p:nvSpPr>
          <p:cNvPr id="26" name="Speech Bubble: Rectangle with Corners Rounded 25">
            <a:extLst>
              <a:ext uri="{FF2B5EF4-FFF2-40B4-BE49-F238E27FC236}">
                <a16:creationId xmlns:a16="http://schemas.microsoft.com/office/drawing/2014/main" id="{A2BE0478-3371-4230-BDFD-8044FF10A060}"/>
              </a:ext>
            </a:extLst>
          </p:cNvPr>
          <p:cNvSpPr/>
          <p:nvPr/>
        </p:nvSpPr>
        <p:spPr>
          <a:xfrm>
            <a:off x="5770299" y="2690812"/>
            <a:ext cx="4513732" cy="277165"/>
          </a:xfrm>
          <a:prstGeom prst="wedgeRoundRectCallout">
            <a:avLst>
              <a:gd name="adj1" fmla="val 33178"/>
              <a:gd name="adj2" fmla="val 74118"/>
              <a:gd name="adj3" fmla="val 16667"/>
            </a:avLst>
          </a:prstGeom>
          <a:ln/>
        </p:spPr>
        <p:style>
          <a:lnRef idx="2">
            <a:schemeClr val="accent1"/>
          </a:lnRef>
          <a:fillRef idx="1">
            <a:schemeClr val="lt1"/>
          </a:fillRef>
          <a:effectRef idx="0">
            <a:schemeClr val="accent1"/>
          </a:effectRef>
          <a:fontRef idx="minor">
            <a:schemeClr val="dk1"/>
          </a:fontRef>
        </p:style>
        <p:txBody>
          <a:bodyPr rtlCol="0" anchor="ctr"/>
          <a:lstStyle/>
          <a:p>
            <a:pPr algn="r" rtl="1"/>
            <a:r>
              <a:rPr lang="ar-SA" sz="1100" dirty="0">
                <a:cs typeface="B Koodak" panose="00000700000000000000" pitchFamily="2" charset="-78"/>
              </a:rPr>
              <a:t>البته پسر عزیزم.</a:t>
            </a:r>
            <a:r>
              <a:rPr lang="fa-IR" sz="1100" dirty="0">
                <a:cs typeface="B Koodak" panose="00000700000000000000" pitchFamily="2" charset="-78"/>
              </a:rPr>
              <a:t> </a:t>
            </a:r>
            <a:r>
              <a:rPr lang="ar-SA" sz="1100" dirty="0">
                <a:cs typeface="B Koodak" panose="00000700000000000000" pitchFamily="2" charset="-78"/>
              </a:rPr>
              <a:t>(تو تنها پسر مامان هستی و من برای خوشحالی تو حتی حاضرم دروغ بگویم)</a:t>
            </a:r>
            <a:endParaRPr lang="en-US" sz="1100" dirty="0"/>
          </a:p>
        </p:txBody>
      </p:sp>
      <p:sp>
        <p:nvSpPr>
          <p:cNvPr id="27" name="Speech Bubble: Rectangle with Corners Rounded 26">
            <a:extLst>
              <a:ext uri="{FF2B5EF4-FFF2-40B4-BE49-F238E27FC236}">
                <a16:creationId xmlns:a16="http://schemas.microsoft.com/office/drawing/2014/main" id="{F7DD3839-E9D9-46DF-8887-65DF9ECF1443}"/>
              </a:ext>
            </a:extLst>
          </p:cNvPr>
          <p:cNvSpPr/>
          <p:nvPr/>
        </p:nvSpPr>
        <p:spPr>
          <a:xfrm>
            <a:off x="5770299" y="3515495"/>
            <a:ext cx="4513732" cy="374529"/>
          </a:xfrm>
          <a:prstGeom prst="wedgeRoundRectCallout">
            <a:avLst>
              <a:gd name="adj1" fmla="val 33178"/>
              <a:gd name="adj2" fmla="val 74118"/>
              <a:gd name="adj3" fmla="val 16667"/>
            </a:avLst>
          </a:prstGeom>
          <a:ln/>
        </p:spPr>
        <p:style>
          <a:lnRef idx="2">
            <a:schemeClr val="accent1"/>
          </a:lnRef>
          <a:fillRef idx="1">
            <a:schemeClr val="lt1"/>
          </a:fillRef>
          <a:effectRef idx="0">
            <a:schemeClr val="accent1"/>
          </a:effectRef>
          <a:fontRef idx="minor">
            <a:schemeClr val="dk1"/>
          </a:fontRef>
        </p:style>
        <p:txBody>
          <a:bodyPr rtlCol="0" anchor="ctr"/>
          <a:lstStyle/>
          <a:p>
            <a:pPr algn="r" rtl="1"/>
            <a:r>
              <a:rPr lang="ar-SA" sz="1100" dirty="0">
                <a:cs typeface="B Koodak" panose="00000700000000000000" pitchFamily="2" charset="-78"/>
              </a:rPr>
              <a:t>خوب چی بگم… .(آخه من تو این سن و سال دیگر به کتاب آشپزی نیاز ندارم تازه کلی هم کتاب آشپزی در کتابخانه ام دارم)</a:t>
            </a:r>
            <a:endParaRPr lang="en-US" sz="1100" dirty="0"/>
          </a:p>
        </p:txBody>
      </p:sp>
      <p:sp>
        <p:nvSpPr>
          <p:cNvPr id="29" name="Speech Bubble: Rectangle with Corners Rounded 28">
            <a:extLst>
              <a:ext uri="{FF2B5EF4-FFF2-40B4-BE49-F238E27FC236}">
                <a16:creationId xmlns:a16="http://schemas.microsoft.com/office/drawing/2014/main" id="{E178EDB7-4F88-4D75-A72E-5431CA569942}"/>
              </a:ext>
            </a:extLst>
          </p:cNvPr>
          <p:cNvSpPr/>
          <p:nvPr/>
        </p:nvSpPr>
        <p:spPr>
          <a:xfrm>
            <a:off x="5779743" y="4437542"/>
            <a:ext cx="4513732" cy="374529"/>
          </a:xfrm>
          <a:prstGeom prst="wedgeRoundRectCallout">
            <a:avLst>
              <a:gd name="adj1" fmla="val 33178"/>
              <a:gd name="adj2" fmla="val 74118"/>
              <a:gd name="adj3" fmla="val 16667"/>
            </a:avLst>
          </a:prstGeom>
          <a:ln/>
        </p:spPr>
        <p:style>
          <a:lnRef idx="2">
            <a:schemeClr val="accent1"/>
          </a:lnRef>
          <a:fillRef idx="1">
            <a:schemeClr val="lt1"/>
          </a:fillRef>
          <a:effectRef idx="0">
            <a:schemeClr val="accent1"/>
          </a:effectRef>
          <a:fontRef idx="minor">
            <a:schemeClr val="dk1"/>
          </a:fontRef>
        </p:style>
        <p:txBody>
          <a:bodyPr rtlCol="0" anchor="ctr"/>
          <a:lstStyle/>
          <a:p>
            <a:pPr algn="r" rtl="1"/>
            <a:r>
              <a:rPr lang="ar-SA" sz="1100" dirty="0">
                <a:cs typeface="B Koodak" panose="00000700000000000000" pitchFamily="2" charset="-78"/>
              </a:rPr>
              <a:t>خب راستش… .(مگر اصولا این اپ ها رایگان نیست و کتاب های داخل آن ۳ الی ۵ هزار تومان نیست؟)</a:t>
            </a:r>
            <a:endParaRPr lang="en-US" sz="1100" dirty="0"/>
          </a:p>
        </p:txBody>
      </p:sp>
      <p:sp>
        <p:nvSpPr>
          <p:cNvPr id="32" name="Speech Bubble: Rectangle with Corners Rounded 31">
            <a:extLst>
              <a:ext uri="{FF2B5EF4-FFF2-40B4-BE49-F238E27FC236}">
                <a16:creationId xmlns:a16="http://schemas.microsoft.com/office/drawing/2014/main" id="{3FAD7306-B7EC-4BFE-A552-9AB52DCED8A7}"/>
              </a:ext>
            </a:extLst>
          </p:cNvPr>
          <p:cNvSpPr/>
          <p:nvPr/>
        </p:nvSpPr>
        <p:spPr>
          <a:xfrm>
            <a:off x="5770299" y="5293439"/>
            <a:ext cx="4513732" cy="475530"/>
          </a:xfrm>
          <a:prstGeom prst="wedgeRoundRectCallout">
            <a:avLst>
              <a:gd name="adj1" fmla="val 33178"/>
              <a:gd name="adj2" fmla="val 74118"/>
              <a:gd name="adj3" fmla="val 16667"/>
            </a:avLst>
          </a:prstGeom>
          <a:ln/>
        </p:spPr>
        <p:style>
          <a:lnRef idx="2">
            <a:schemeClr val="accent1"/>
          </a:lnRef>
          <a:fillRef idx="1">
            <a:schemeClr val="lt1"/>
          </a:fillRef>
          <a:effectRef idx="0">
            <a:schemeClr val="accent1"/>
          </a:effectRef>
          <a:fontRef idx="minor">
            <a:schemeClr val="dk1"/>
          </a:fontRef>
        </p:style>
        <p:txBody>
          <a:bodyPr rtlCol="0" anchor="ctr"/>
          <a:lstStyle/>
          <a:p>
            <a:pPr algn="r" rtl="1"/>
            <a:r>
              <a:rPr lang="ar-SA" sz="1100" dirty="0">
                <a:cs typeface="B Koodak" panose="00000700000000000000" pitchFamily="2" charset="-78"/>
              </a:rPr>
              <a:t>آره خب خیلی جالبه تازه ۳۰ هزار تومان که تو این دوره زمونه چیزی نیست.(قیمتش خیلی گرونه ولی من که نمیخوام بخرم بزار دلش رو نشکنم)</a:t>
            </a:r>
            <a:endParaRPr lang="en-US" sz="1100" dirty="0">
              <a:cs typeface="B Koodak" panose="00000700000000000000" pitchFamily="2" charset="-78"/>
            </a:endParaRPr>
          </a:p>
        </p:txBody>
      </p:sp>
      <p:sp>
        <p:nvSpPr>
          <p:cNvPr id="34" name="Speech Bubble: Rectangle with Corners Rounded 33">
            <a:extLst>
              <a:ext uri="{FF2B5EF4-FFF2-40B4-BE49-F238E27FC236}">
                <a16:creationId xmlns:a16="http://schemas.microsoft.com/office/drawing/2014/main" id="{2EC68F98-69C9-44C4-BEC8-0DC33D564F7C}"/>
              </a:ext>
            </a:extLst>
          </p:cNvPr>
          <p:cNvSpPr/>
          <p:nvPr/>
        </p:nvSpPr>
        <p:spPr>
          <a:xfrm>
            <a:off x="1293274" y="5755925"/>
            <a:ext cx="4319474" cy="284058"/>
          </a:xfrm>
          <a:prstGeom prst="wedgeRoundRectCallout">
            <a:avLst>
              <a:gd name="adj1" fmla="val -32877"/>
              <a:gd name="adj2" fmla="val 66500"/>
              <a:gd name="adj3" fmla="val 16667"/>
            </a:avLst>
          </a:prstGeom>
          <a:ln/>
        </p:spPr>
        <p:style>
          <a:lnRef idx="2">
            <a:schemeClr val="accent1"/>
          </a:lnRef>
          <a:fillRef idx="1">
            <a:schemeClr val="lt1"/>
          </a:fillRef>
          <a:effectRef idx="0">
            <a:schemeClr val="accent1"/>
          </a:effectRef>
          <a:fontRef idx="minor">
            <a:schemeClr val="dk1"/>
          </a:fontRef>
        </p:style>
        <p:txBody>
          <a:bodyPr rtlCol="0" anchor="ctr"/>
          <a:lstStyle/>
          <a:p>
            <a:pPr algn="r" rtl="1"/>
            <a:r>
              <a:rPr lang="ar-SA" sz="1100" dirty="0">
                <a:cs typeface="B Koodak" panose="00000700000000000000" pitchFamily="2" charset="-78"/>
              </a:rPr>
              <a:t>عاشقتم عزیزم</a:t>
            </a:r>
            <a:r>
              <a:rPr lang="fa-IR" sz="1100" dirty="0">
                <a:cs typeface="B Koodak" panose="00000700000000000000" pitchFamily="2" charset="-78"/>
              </a:rPr>
              <a:t> </a:t>
            </a:r>
            <a:endParaRPr lang="en-US" sz="800" dirty="0">
              <a:cs typeface="B Koodak" panose="00000700000000000000" pitchFamily="2" charset="-78"/>
            </a:endParaRPr>
          </a:p>
        </p:txBody>
      </p:sp>
      <p:sp>
        <p:nvSpPr>
          <p:cNvPr id="35" name="Speech Bubble: Rectangle with Corners Rounded 34">
            <a:extLst>
              <a:ext uri="{FF2B5EF4-FFF2-40B4-BE49-F238E27FC236}">
                <a16:creationId xmlns:a16="http://schemas.microsoft.com/office/drawing/2014/main" id="{70117F57-FBB4-4FAD-8D5B-0283CFE70017}"/>
              </a:ext>
            </a:extLst>
          </p:cNvPr>
          <p:cNvSpPr/>
          <p:nvPr/>
        </p:nvSpPr>
        <p:spPr>
          <a:xfrm>
            <a:off x="5770299" y="6033565"/>
            <a:ext cx="4513732" cy="475530"/>
          </a:xfrm>
          <a:prstGeom prst="wedgeRoundRectCallout">
            <a:avLst>
              <a:gd name="adj1" fmla="val 33178"/>
              <a:gd name="adj2" fmla="val 74118"/>
              <a:gd name="adj3" fmla="val 16667"/>
            </a:avLst>
          </a:prstGeom>
          <a:ln/>
        </p:spPr>
        <p:style>
          <a:lnRef idx="2">
            <a:schemeClr val="accent1"/>
          </a:lnRef>
          <a:fillRef idx="1">
            <a:schemeClr val="lt1"/>
          </a:fillRef>
          <a:effectRef idx="0">
            <a:schemeClr val="accent1"/>
          </a:effectRef>
          <a:fontRef idx="minor">
            <a:schemeClr val="dk1"/>
          </a:fontRef>
        </p:style>
        <p:txBody>
          <a:bodyPr rtlCol="0" anchor="ctr"/>
          <a:lstStyle/>
          <a:p>
            <a:pPr algn="r" rtl="1"/>
            <a:r>
              <a:rPr lang="ar-SA" sz="1100" dirty="0">
                <a:cs typeface="B Koodak" panose="00000700000000000000" pitchFamily="2" charset="-78"/>
              </a:rPr>
              <a:t>عزیزم نمیخواهی برای تو کمی لازانیا بکشم؟(تو هم با این ایده هایت مثل دایی ات کله ات بوی قرمه سبزی میدهد)</a:t>
            </a:r>
            <a:endParaRPr lang="en-US" sz="800" dirty="0">
              <a:cs typeface="B Koodak" panose="00000700000000000000" pitchFamily="2" charset="-78"/>
            </a:endParaRPr>
          </a:p>
        </p:txBody>
      </p:sp>
    </p:spTree>
    <p:extLst>
      <p:ext uri="{BB962C8B-B14F-4D97-AF65-F5344CB8AC3E}">
        <p14:creationId xmlns:p14="http://schemas.microsoft.com/office/powerpoint/2010/main" val="3953500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39155-1F5E-4F48-B50E-F00D8FC535D9}"/>
              </a:ext>
            </a:extLst>
          </p:cNvPr>
          <p:cNvSpPr>
            <a:spLocks noGrp="1"/>
          </p:cNvSpPr>
          <p:nvPr>
            <p:ph type="title"/>
          </p:nvPr>
        </p:nvSpPr>
        <p:spPr/>
        <p:txBody>
          <a:bodyPr>
            <a:normAutofit/>
          </a:bodyPr>
          <a:lstStyle/>
          <a:p>
            <a:r>
              <a:rPr lang="fa-IR" dirty="0">
                <a:latin typeface="Urdu Typesetting" panose="03020402040406030203" pitchFamily="66" charset="-78"/>
                <a:cs typeface="B Koodak" panose="00000700000000000000" pitchFamily="2" charset="-78"/>
              </a:rPr>
              <a:t>موفقیت</a:t>
            </a:r>
            <a:r>
              <a:rPr lang="ar-SA" dirty="0">
                <a:latin typeface="Urdu Typesetting" panose="03020402040406030203" pitchFamily="66" charset="-78"/>
                <a:cs typeface="B Koodak" panose="00000700000000000000" pitchFamily="2" charset="-78"/>
              </a:rPr>
              <a:t> در ت</a:t>
            </a:r>
            <a:r>
              <a:rPr lang="fa-IR" dirty="0">
                <a:latin typeface="Urdu Typesetting" panose="03020402040406030203" pitchFamily="66" charset="-78"/>
                <a:cs typeface="B Koodak" panose="00000700000000000000" pitchFamily="2" charset="-78"/>
              </a:rPr>
              <a:t>ِ</a:t>
            </a:r>
            <a:r>
              <a:rPr lang="ar-SA" dirty="0">
                <a:latin typeface="Urdu Typesetting" panose="03020402040406030203" pitchFamily="66" charset="-78"/>
                <a:cs typeface="B Koodak" panose="00000700000000000000" pitchFamily="2" charset="-78"/>
              </a:rPr>
              <a:t>ست</a:t>
            </a:r>
            <a:r>
              <a:rPr lang="fa-IR" dirty="0">
                <a:latin typeface="Urdu Typesetting" panose="03020402040406030203" pitchFamily="66" charset="-78"/>
                <a:cs typeface="B Koodak" panose="00000700000000000000" pitchFamily="2" charset="-78"/>
              </a:rPr>
              <a:t>ِ</a:t>
            </a:r>
            <a:r>
              <a:rPr lang="ar-SA" dirty="0">
                <a:latin typeface="Urdu Typesetting" panose="03020402040406030203" pitchFamily="66" charset="-78"/>
                <a:cs typeface="B Koodak" panose="00000700000000000000" pitchFamily="2" charset="-78"/>
              </a:rPr>
              <a:t> مامان</a:t>
            </a:r>
            <a:endParaRPr lang="ru-RU" dirty="0">
              <a:cs typeface="B Koodak" panose="00000700000000000000" pitchFamily="2" charset="-78"/>
            </a:endParaRPr>
          </a:p>
        </p:txBody>
      </p:sp>
      <p:sp>
        <p:nvSpPr>
          <p:cNvPr id="5" name="Slide Number Placeholder 4">
            <a:extLst>
              <a:ext uri="{FF2B5EF4-FFF2-40B4-BE49-F238E27FC236}">
                <a16:creationId xmlns:a16="http://schemas.microsoft.com/office/drawing/2014/main" id="{CFEE48EC-430B-4D42-9565-527E52286C4D}"/>
              </a:ext>
            </a:extLst>
          </p:cNvPr>
          <p:cNvSpPr>
            <a:spLocks noGrp="1"/>
          </p:cNvSpPr>
          <p:nvPr>
            <p:ph type="sldNum" sz="quarter" idx="12"/>
          </p:nvPr>
        </p:nvSpPr>
        <p:spPr/>
        <p:txBody>
          <a:bodyPr/>
          <a:lstStyle/>
          <a:p>
            <a:fld id="{D495E168-DA5E-4888-8D8A-92B118324C14}" type="slidenum">
              <a:rPr lang="ru-RU" smtClean="0"/>
              <a:pPr/>
              <a:t>6</a:t>
            </a:fld>
            <a:endParaRPr lang="ru-RU" dirty="0"/>
          </a:p>
        </p:txBody>
      </p:sp>
      <p:sp>
        <p:nvSpPr>
          <p:cNvPr id="21" name="Speech Bubble: Rectangle with Corners Rounded 20">
            <a:extLst>
              <a:ext uri="{FF2B5EF4-FFF2-40B4-BE49-F238E27FC236}">
                <a16:creationId xmlns:a16="http://schemas.microsoft.com/office/drawing/2014/main" id="{2989484A-A35F-4C5D-B33E-AEE3BB87FA8F}"/>
              </a:ext>
            </a:extLst>
          </p:cNvPr>
          <p:cNvSpPr/>
          <p:nvPr/>
        </p:nvSpPr>
        <p:spPr>
          <a:xfrm>
            <a:off x="1336274" y="2225115"/>
            <a:ext cx="4319474" cy="277165"/>
          </a:xfrm>
          <a:prstGeom prst="wedgeRoundRectCallout">
            <a:avLst>
              <a:gd name="adj1" fmla="val -32877"/>
              <a:gd name="adj2" fmla="val 66500"/>
              <a:gd name="adj3" fmla="val 16667"/>
            </a:avLst>
          </a:prstGeom>
          <a:ln/>
        </p:spPr>
        <p:style>
          <a:lnRef idx="2">
            <a:schemeClr val="accent1"/>
          </a:lnRef>
          <a:fillRef idx="1">
            <a:schemeClr val="lt1"/>
          </a:fillRef>
          <a:effectRef idx="0">
            <a:schemeClr val="accent1"/>
          </a:effectRef>
          <a:fontRef idx="minor">
            <a:schemeClr val="dk1"/>
          </a:fontRef>
        </p:style>
        <p:txBody>
          <a:bodyPr rtlCol="0" anchor="ctr"/>
          <a:lstStyle/>
          <a:p>
            <a:pPr algn="r"/>
            <a:r>
              <a:rPr lang="ar-SA" sz="1100" dirty="0">
                <a:cs typeface="B Koodak" panose="00000700000000000000" pitchFamily="2" charset="-78"/>
              </a:rPr>
              <a:t>برنامه هایی که روی گوشی ات داری را از کجا پیدا کرده ای؟</a:t>
            </a:r>
            <a:endParaRPr lang="en-US" sz="1100" dirty="0"/>
          </a:p>
        </p:txBody>
      </p:sp>
      <p:sp>
        <p:nvSpPr>
          <p:cNvPr id="22" name="Speech Bubble: Rectangle with Corners Rounded 21">
            <a:extLst>
              <a:ext uri="{FF2B5EF4-FFF2-40B4-BE49-F238E27FC236}">
                <a16:creationId xmlns:a16="http://schemas.microsoft.com/office/drawing/2014/main" id="{7451D5CF-8DCC-421F-AA35-8B5122ECBCA3}"/>
              </a:ext>
            </a:extLst>
          </p:cNvPr>
          <p:cNvSpPr/>
          <p:nvPr/>
        </p:nvSpPr>
        <p:spPr>
          <a:xfrm>
            <a:off x="1320145" y="2925772"/>
            <a:ext cx="4319474" cy="549008"/>
          </a:xfrm>
          <a:prstGeom prst="wedgeRoundRectCallout">
            <a:avLst>
              <a:gd name="adj1" fmla="val -32877"/>
              <a:gd name="adj2" fmla="val 66500"/>
              <a:gd name="adj3" fmla="val 16667"/>
            </a:avLst>
          </a:prstGeom>
          <a:ln/>
        </p:spPr>
        <p:style>
          <a:lnRef idx="2">
            <a:schemeClr val="accent1"/>
          </a:lnRef>
          <a:fillRef idx="1">
            <a:schemeClr val="lt1"/>
          </a:fillRef>
          <a:effectRef idx="0">
            <a:schemeClr val="accent1"/>
          </a:effectRef>
          <a:fontRef idx="minor">
            <a:schemeClr val="dk1"/>
          </a:fontRef>
        </p:style>
        <p:txBody>
          <a:bodyPr rtlCol="0" anchor="ctr"/>
          <a:lstStyle/>
          <a:p>
            <a:pPr algn="r" rtl="1"/>
            <a:r>
              <a:rPr lang="fa-IR" sz="1100" dirty="0">
                <a:cs typeface="B Koodak" panose="00000700000000000000" pitchFamily="2" charset="-78"/>
              </a:rPr>
              <a:t>(</a:t>
            </a:r>
            <a:r>
              <a:rPr lang="ar-SA" sz="1100" dirty="0">
                <a:cs typeface="B Koodak" panose="00000700000000000000" pitchFamily="2" charset="-78"/>
              </a:rPr>
              <a:t>پس هنوز هم روزنامه های چاپی جایگاه ویژه ای برای تبلیغات برای</a:t>
            </a:r>
            <a:r>
              <a:rPr lang="fa-IR" sz="1100" dirty="0">
                <a:cs typeface="B Koodak" panose="00000700000000000000" pitchFamily="2" charset="-78"/>
              </a:rPr>
              <a:t> </a:t>
            </a:r>
            <a:r>
              <a:rPr lang="ar-SA" sz="1100" dirty="0">
                <a:cs typeface="B Koodak" panose="00000700000000000000" pitchFamily="2" charset="-78"/>
              </a:rPr>
              <a:t>یک سری از مشتری ها دارند. باید ببینم اصلا مامان به کتاب آشپزی علاقه دارد؟) راستی من یک کتاب دو جلدی آشپزی در کتابخانه ات دیده ام. تازه آن را خریده ای؟</a:t>
            </a:r>
            <a:endParaRPr lang="en-US" sz="1100" dirty="0"/>
          </a:p>
        </p:txBody>
      </p:sp>
      <p:sp>
        <p:nvSpPr>
          <p:cNvPr id="23" name="Speech Bubble: Rectangle with Corners Rounded 22">
            <a:extLst>
              <a:ext uri="{FF2B5EF4-FFF2-40B4-BE49-F238E27FC236}">
                <a16:creationId xmlns:a16="http://schemas.microsoft.com/office/drawing/2014/main" id="{707EB9CA-38DA-4FA2-B4D1-60238FFC65A2}"/>
              </a:ext>
            </a:extLst>
          </p:cNvPr>
          <p:cNvSpPr/>
          <p:nvPr/>
        </p:nvSpPr>
        <p:spPr>
          <a:xfrm>
            <a:off x="1326830" y="4078459"/>
            <a:ext cx="4319474" cy="636389"/>
          </a:xfrm>
          <a:prstGeom prst="wedgeRoundRectCallout">
            <a:avLst>
              <a:gd name="adj1" fmla="val -32877"/>
              <a:gd name="adj2" fmla="val 66500"/>
              <a:gd name="adj3" fmla="val 16667"/>
            </a:avLst>
          </a:prstGeom>
          <a:ln/>
        </p:spPr>
        <p:style>
          <a:lnRef idx="2">
            <a:schemeClr val="accent1"/>
          </a:lnRef>
          <a:fillRef idx="1">
            <a:schemeClr val="lt1"/>
          </a:fillRef>
          <a:effectRef idx="0">
            <a:schemeClr val="accent1"/>
          </a:effectRef>
          <a:fontRef idx="minor">
            <a:schemeClr val="dk1"/>
          </a:fontRef>
        </p:style>
        <p:txBody>
          <a:bodyPr rtlCol="0" anchor="ctr"/>
          <a:lstStyle/>
          <a:p>
            <a:pPr algn="r" rtl="1"/>
            <a:r>
              <a:rPr lang="fa-IR" sz="1100" dirty="0">
                <a:cs typeface="B Koodak" panose="00000700000000000000" pitchFamily="2" charset="-78"/>
              </a:rPr>
              <a:t>(</a:t>
            </a:r>
            <a:r>
              <a:rPr lang="ar-SA" sz="1100" dirty="0">
                <a:cs typeface="B Koodak" panose="00000700000000000000" pitchFamily="2" charset="-78"/>
              </a:rPr>
              <a:t>سه نتیجه مهم میتونم بگیرم: ۱-افراد مسن از کتاب آشپزی استفاده نمیکنند. ۲- روی بازار هدیه دادن کتاب میشه حساب کرد ۳- احتمالا جوان تر ها مشتری ما باشند) مامان آخرین کتاب آشپزی که خودت خریدی چی بود؟</a:t>
            </a:r>
            <a:endParaRPr lang="en-US" sz="1100" dirty="0">
              <a:cs typeface="B Koodak" panose="00000700000000000000" pitchFamily="2" charset="-78"/>
            </a:endParaRPr>
          </a:p>
        </p:txBody>
      </p:sp>
      <p:sp>
        <p:nvSpPr>
          <p:cNvPr id="27" name="Speech Bubble: Rectangle with Corners Rounded 26">
            <a:extLst>
              <a:ext uri="{FF2B5EF4-FFF2-40B4-BE49-F238E27FC236}">
                <a16:creationId xmlns:a16="http://schemas.microsoft.com/office/drawing/2014/main" id="{F7DD3839-E9D9-46DF-8887-65DF9ECF1443}"/>
              </a:ext>
            </a:extLst>
          </p:cNvPr>
          <p:cNvSpPr/>
          <p:nvPr/>
        </p:nvSpPr>
        <p:spPr>
          <a:xfrm>
            <a:off x="5803855" y="2577569"/>
            <a:ext cx="4513732" cy="258671"/>
          </a:xfrm>
          <a:prstGeom prst="wedgeRoundRectCallout">
            <a:avLst>
              <a:gd name="adj1" fmla="val 33178"/>
              <a:gd name="adj2" fmla="val 74118"/>
              <a:gd name="adj3" fmla="val 16667"/>
            </a:avLst>
          </a:prstGeom>
          <a:ln/>
        </p:spPr>
        <p:style>
          <a:lnRef idx="2">
            <a:schemeClr val="accent1"/>
          </a:lnRef>
          <a:fillRef idx="1">
            <a:schemeClr val="lt1"/>
          </a:fillRef>
          <a:effectRef idx="0">
            <a:schemeClr val="accent1"/>
          </a:effectRef>
          <a:fontRef idx="minor">
            <a:schemeClr val="dk1"/>
          </a:fontRef>
        </p:style>
        <p:txBody>
          <a:bodyPr rtlCol="0" anchor="ctr"/>
          <a:lstStyle/>
          <a:p>
            <a:pPr algn="r" rtl="1"/>
            <a:r>
              <a:rPr lang="ar-SA" sz="1100" dirty="0">
                <a:cs typeface="B Koodak" panose="00000700000000000000" pitchFamily="2" charset="-78"/>
              </a:rPr>
              <a:t>روزنامه سان دی یک ستون به نام معرفی اپ هفته دارد.</a:t>
            </a:r>
            <a:endParaRPr lang="en-US" sz="1100" dirty="0"/>
          </a:p>
        </p:txBody>
      </p:sp>
      <p:sp>
        <p:nvSpPr>
          <p:cNvPr id="29" name="Speech Bubble: Rectangle with Corners Rounded 28">
            <a:extLst>
              <a:ext uri="{FF2B5EF4-FFF2-40B4-BE49-F238E27FC236}">
                <a16:creationId xmlns:a16="http://schemas.microsoft.com/office/drawing/2014/main" id="{E178EDB7-4F88-4D75-A72E-5431CA569942}"/>
              </a:ext>
            </a:extLst>
          </p:cNvPr>
          <p:cNvSpPr/>
          <p:nvPr/>
        </p:nvSpPr>
        <p:spPr>
          <a:xfrm>
            <a:off x="5803855" y="3474780"/>
            <a:ext cx="4513732" cy="564811"/>
          </a:xfrm>
          <a:prstGeom prst="wedgeRoundRectCallout">
            <a:avLst>
              <a:gd name="adj1" fmla="val 33178"/>
              <a:gd name="adj2" fmla="val 74118"/>
              <a:gd name="adj3" fmla="val 16667"/>
            </a:avLst>
          </a:prstGeom>
          <a:ln/>
        </p:spPr>
        <p:style>
          <a:lnRef idx="2">
            <a:schemeClr val="accent1"/>
          </a:lnRef>
          <a:fillRef idx="1">
            <a:schemeClr val="lt1"/>
          </a:fillRef>
          <a:effectRef idx="0">
            <a:schemeClr val="accent1"/>
          </a:effectRef>
          <a:fontRef idx="minor">
            <a:schemeClr val="dk1"/>
          </a:fontRef>
        </p:style>
        <p:txBody>
          <a:bodyPr rtlCol="0" anchor="ctr"/>
          <a:lstStyle/>
          <a:p>
            <a:pPr algn="r" rtl="1"/>
            <a:r>
              <a:rPr lang="ar-SA" sz="1100" dirty="0">
                <a:cs typeface="B Koodak" panose="00000700000000000000" pitchFamily="2" charset="-78"/>
              </a:rPr>
              <a:t>آهان.اونها رو روز تولدم عمه ریحانه برام هدیه آورد. حتی یک بار هم بازش نکردم. مردم چه فکری با خودشون میکنن؟یعنی من با این سن و سال برای پختن کوفته تبریزی احتیاج به کتاب دارم اون هم دو جلد؟</a:t>
            </a:r>
            <a:endParaRPr lang="en-US" sz="1100" dirty="0"/>
          </a:p>
        </p:txBody>
      </p:sp>
      <p:sp>
        <p:nvSpPr>
          <p:cNvPr id="32" name="Speech Bubble: Rectangle with Corners Rounded 31">
            <a:extLst>
              <a:ext uri="{FF2B5EF4-FFF2-40B4-BE49-F238E27FC236}">
                <a16:creationId xmlns:a16="http://schemas.microsoft.com/office/drawing/2014/main" id="{3FAD7306-B7EC-4BFE-A552-9AB52DCED8A7}"/>
              </a:ext>
            </a:extLst>
          </p:cNvPr>
          <p:cNvSpPr/>
          <p:nvPr/>
        </p:nvSpPr>
        <p:spPr>
          <a:xfrm>
            <a:off x="5803855" y="4722986"/>
            <a:ext cx="4513732" cy="628797"/>
          </a:xfrm>
          <a:prstGeom prst="wedgeRoundRectCallout">
            <a:avLst>
              <a:gd name="adj1" fmla="val 33178"/>
              <a:gd name="adj2" fmla="val 74118"/>
              <a:gd name="adj3" fmla="val 16667"/>
            </a:avLst>
          </a:prstGeom>
          <a:ln/>
        </p:spPr>
        <p:style>
          <a:lnRef idx="2">
            <a:schemeClr val="accent1"/>
          </a:lnRef>
          <a:fillRef idx="1">
            <a:schemeClr val="lt1"/>
          </a:fillRef>
          <a:effectRef idx="0">
            <a:schemeClr val="accent1"/>
          </a:effectRef>
          <a:fontRef idx="minor">
            <a:schemeClr val="dk1"/>
          </a:fontRef>
        </p:style>
        <p:txBody>
          <a:bodyPr rtlCol="0" anchor="ctr"/>
          <a:lstStyle/>
          <a:p>
            <a:pPr algn="r" rtl="1"/>
            <a:r>
              <a:rPr lang="ar-SA" sz="1100" dirty="0">
                <a:cs typeface="B Koodak" panose="00000700000000000000" pitchFamily="2" charset="-78"/>
              </a:rPr>
              <a:t>فک کنم سه ماه پیش بود یه کتاب آشپزی گیاهی خریدم که برای بیماری پدرت غذاهای گیاهی و سالم تری بپزم.(یه پاسخ طلایی گرفتم: آشپز های مسن هم ممکن است کتاب های آشپزی خاصی را بخوانند)</a:t>
            </a:r>
            <a:endParaRPr lang="en-US" sz="1100" dirty="0">
              <a:cs typeface="B Koodak" panose="00000700000000000000" pitchFamily="2" charset="-78"/>
            </a:endParaRPr>
          </a:p>
        </p:txBody>
      </p:sp>
      <p:sp>
        <p:nvSpPr>
          <p:cNvPr id="34" name="Speech Bubble: Rectangle with Corners Rounded 33">
            <a:extLst>
              <a:ext uri="{FF2B5EF4-FFF2-40B4-BE49-F238E27FC236}">
                <a16:creationId xmlns:a16="http://schemas.microsoft.com/office/drawing/2014/main" id="{2EC68F98-69C9-44C4-BEC8-0DC33D564F7C}"/>
              </a:ext>
            </a:extLst>
          </p:cNvPr>
          <p:cNvSpPr/>
          <p:nvPr/>
        </p:nvSpPr>
        <p:spPr>
          <a:xfrm>
            <a:off x="1326830" y="5399123"/>
            <a:ext cx="4319474" cy="284058"/>
          </a:xfrm>
          <a:prstGeom prst="wedgeRoundRectCallout">
            <a:avLst>
              <a:gd name="adj1" fmla="val -32877"/>
              <a:gd name="adj2" fmla="val 66500"/>
              <a:gd name="adj3" fmla="val 16667"/>
            </a:avLst>
          </a:prstGeom>
          <a:ln/>
        </p:spPr>
        <p:style>
          <a:lnRef idx="2">
            <a:schemeClr val="accent1"/>
          </a:lnRef>
          <a:fillRef idx="1">
            <a:schemeClr val="lt1"/>
          </a:fillRef>
          <a:effectRef idx="0">
            <a:schemeClr val="accent1"/>
          </a:effectRef>
          <a:fontRef idx="minor">
            <a:schemeClr val="dk1"/>
          </a:fontRef>
        </p:style>
        <p:txBody>
          <a:bodyPr rtlCol="0" anchor="ctr"/>
          <a:lstStyle/>
          <a:p>
            <a:pPr algn="r" rtl="1"/>
            <a:r>
              <a:rPr lang="fa-IR" sz="1100" dirty="0">
                <a:cs typeface="B Koodak" panose="00000700000000000000" pitchFamily="2" charset="-78"/>
              </a:rPr>
              <a:t>......</a:t>
            </a:r>
            <a:endParaRPr lang="en-US" sz="800" dirty="0">
              <a:cs typeface="B Koodak" panose="00000700000000000000" pitchFamily="2" charset="-78"/>
            </a:endParaRPr>
          </a:p>
        </p:txBody>
      </p:sp>
    </p:spTree>
    <p:extLst>
      <p:ext uri="{BB962C8B-B14F-4D97-AF65-F5344CB8AC3E}">
        <p14:creationId xmlns:p14="http://schemas.microsoft.com/office/powerpoint/2010/main" val="4220074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8EE8B-1608-4FFC-96B5-595AB97B845A}"/>
              </a:ext>
            </a:extLst>
          </p:cNvPr>
          <p:cNvSpPr>
            <a:spLocks noGrp="1"/>
          </p:cNvSpPr>
          <p:nvPr>
            <p:ph type="title"/>
          </p:nvPr>
        </p:nvSpPr>
        <p:spPr>
          <a:xfrm>
            <a:off x="323510" y="496308"/>
            <a:ext cx="4577452" cy="1325563"/>
          </a:xfrm>
        </p:spPr>
        <p:txBody>
          <a:bodyPr/>
          <a:lstStyle/>
          <a:p>
            <a:r>
              <a:rPr lang="en-US" dirty="0">
                <a:latin typeface="Urdu Typesetting" panose="03020402040406030203" pitchFamily="66" charset="-78"/>
                <a:cs typeface="B Koodak" panose="00000700000000000000" pitchFamily="2" charset="-78"/>
              </a:rPr>
              <a:t>! </a:t>
            </a:r>
            <a:r>
              <a:rPr lang="fa-IR" dirty="0">
                <a:latin typeface="Urdu Typesetting" panose="03020402040406030203" pitchFamily="66" charset="-78"/>
                <a:cs typeface="B Koodak" panose="00000700000000000000" pitchFamily="2" charset="-78"/>
              </a:rPr>
              <a:t>نکات اخلاقی دو مثال قبل</a:t>
            </a:r>
            <a:endParaRPr lang="ru-RU" dirty="0">
              <a:cs typeface="B Koodak" panose="00000700000000000000" pitchFamily="2" charset="-78"/>
            </a:endParaRPr>
          </a:p>
        </p:txBody>
      </p:sp>
      <p:sp>
        <p:nvSpPr>
          <p:cNvPr id="7" name="Slide Number Placeholder 6">
            <a:extLst>
              <a:ext uri="{FF2B5EF4-FFF2-40B4-BE49-F238E27FC236}">
                <a16:creationId xmlns:a16="http://schemas.microsoft.com/office/drawing/2014/main" id="{2E6A3C64-206A-47DC-8E31-F719E356D26D}"/>
              </a:ext>
            </a:extLst>
          </p:cNvPr>
          <p:cNvSpPr>
            <a:spLocks noGrp="1"/>
          </p:cNvSpPr>
          <p:nvPr>
            <p:ph type="sldNum" sz="quarter" idx="4294967295"/>
          </p:nvPr>
        </p:nvSpPr>
        <p:spPr>
          <a:xfrm>
            <a:off x="11642725" y="5816600"/>
            <a:ext cx="549275" cy="365125"/>
          </a:xfrm>
        </p:spPr>
        <p:txBody>
          <a:bodyPr/>
          <a:lstStyle/>
          <a:p>
            <a:fld id="{D495E168-DA5E-4888-8D8A-92B118324C14}" type="slidenum">
              <a:rPr lang="ru-RU" smtClean="0"/>
              <a:pPr/>
              <a:t>7</a:t>
            </a:fld>
            <a:endParaRPr lang="ru-RU" dirty="0"/>
          </a:p>
        </p:txBody>
      </p:sp>
      <p:sp>
        <p:nvSpPr>
          <p:cNvPr id="15" name="Text Placeholder 1">
            <a:extLst>
              <a:ext uri="{FF2B5EF4-FFF2-40B4-BE49-F238E27FC236}">
                <a16:creationId xmlns:a16="http://schemas.microsoft.com/office/drawing/2014/main" id="{B06B2EC8-4FD4-4A30-A64C-0EA85CBB94E2}"/>
              </a:ext>
            </a:extLst>
          </p:cNvPr>
          <p:cNvSpPr txBox="1">
            <a:spLocks/>
          </p:cNvSpPr>
          <p:nvPr/>
        </p:nvSpPr>
        <p:spPr>
          <a:xfrm>
            <a:off x="350402" y="2014325"/>
            <a:ext cx="5041994" cy="36845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buFont typeface="Wingdings" panose="05000000000000000000" pitchFamily="2" charset="2"/>
              <a:buChar char="ü"/>
            </a:pPr>
            <a:r>
              <a:rPr lang="ar-SA" sz="1400" dirty="0">
                <a:cs typeface="B Koodak" panose="00000700000000000000" pitchFamily="2" charset="-78"/>
              </a:rPr>
              <a:t>برای اندازه گیری این که چقدر یک گفت وگو با مشتری مفید بوده یا خیر باید بررسی کنیم که چقدر اطلاعات بدست آمده واقعی و حقیقی است زیرا این اطلاعات هستند که راه گشای حرکت ما به سمت درست در کسب و کار میباشند</a:t>
            </a:r>
            <a:br>
              <a:rPr lang="en-US" sz="1400" dirty="0">
                <a:cs typeface="B Koodak" panose="00000700000000000000" pitchFamily="2" charset="-78"/>
              </a:rPr>
            </a:br>
            <a:br>
              <a:rPr lang="en-US" sz="1400" dirty="0">
                <a:cs typeface="B Koodak" panose="00000700000000000000" pitchFamily="2" charset="-78"/>
              </a:rPr>
            </a:br>
            <a:endParaRPr lang="en-US" sz="1400" dirty="0">
              <a:cs typeface="B Koodak" panose="00000700000000000000" pitchFamily="2" charset="-78"/>
            </a:endParaRPr>
          </a:p>
          <a:p>
            <a:pPr algn="r" rtl="1">
              <a:buFont typeface="Wingdings" panose="05000000000000000000" pitchFamily="2" charset="2"/>
              <a:buChar char="ü"/>
            </a:pPr>
            <a:r>
              <a:rPr lang="ar-SA" sz="1400" dirty="0">
                <a:cs typeface="B Koodak" panose="00000700000000000000" pitchFamily="2" charset="-78"/>
              </a:rPr>
              <a:t>در مثال موفق قبل بدون اشاره به ایده‌ی خود فهمیدیم آیا ایده‌ی ما برای مشتری کارآمد هست یا خیر</a:t>
            </a:r>
            <a:br>
              <a:rPr lang="en-US" sz="1400" dirty="0">
                <a:cs typeface="B Koodak" panose="00000700000000000000" pitchFamily="2" charset="-78"/>
              </a:rPr>
            </a:br>
            <a:br>
              <a:rPr lang="en-US" sz="1400" dirty="0">
                <a:cs typeface="B Koodak" panose="00000700000000000000" pitchFamily="2" charset="-78"/>
              </a:rPr>
            </a:br>
            <a:endParaRPr lang="en-US" sz="1400" dirty="0">
              <a:cs typeface="B Koodak" panose="00000700000000000000" pitchFamily="2" charset="-78"/>
            </a:endParaRPr>
          </a:p>
          <a:p>
            <a:pPr algn="r" rtl="1">
              <a:buFont typeface="Wingdings" panose="05000000000000000000" pitchFamily="2" charset="2"/>
              <a:buChar char="ü"/>
            </a:pPr>
            <a:r>
              <a:rPr lang="ar-SA" sz="1400" b="1" dirty="0">
                <a:solidFill>
                  <a:schemeClr val="accent3"/>
                </a:solidFill>
                <a:cs typeface="B Koodak" panose="00000700000000000000" pitchFamily="2" charset="-78"/>
              </a:rPr>
              <a:t>نکته</a:t>
            </a:r>
            <a:r>
              <a:rPr lang="en-US" sz="1400" b="1" dirty="0">
                <a:solidFill>
                  <a:schemeClr val="accent3"/>
                </a:solidFill>
                <a:cs typeface="B Koodak" panose="00000700000000000000" pitchFamily="2" charset="-78"/>
              </a:rPr>
              <a:t> </a:t>
            </a:r>
            <a:r>
              <a:rPr lang="ar-SA" sz="1400" b="1" dirty="0">
                <a:solidFill>
                  <a:schemeClr val="accent3"/>
                </a:solidFill>
                <a:cs typeface="B Koodak" panose="00000700000000000000" pitchFamily="2" charset="-78"/>
              </a:rPr>
              <a:t>:</a:t>
            </a:r>
            <a:r>
              <a:rPr lang="en-US" sz="1400" dirty="0">
                <a:solidFill>
                  <a:schemeClr val="accent3"/>
                </a:solidFill>
                <a:cs typeface="B Koodak" panose="00000700000000000000" pitchFamily="2" charset="-78"/>
              </a:rPr>
              <a:t> </a:t>
            </a:r>
            <a:r>
              <a:rPr lang="ar-SA" sz="1400" dirty="0">
                <a:solidFill>
                  <a:schemeClr val="accent3"/>
                </a:solidFill>
                <a:cs typeface="B Koodak" panose="00000700000000000000" pitchFamily="2" charset="-78"/>
              </a:rPr>
              <a:t>مطرح نکردن ایده در همه جا مصداق ندارد. بعضی مواقع لازم است که برای پول گرفتن از مشتری در مورد کالای تولیدی خود صحبت کنیم. ولی این که ایده‌ی خود را چه وقت برای مشتری مطرح کنیم بسیار مهم است.</a:t>
            </a:r>
            <a:endParaRPr lang="en-US" sz="1400" dirty="0">
              <a:solidFill>
                <a:schemeClr val="accent3"/>
              </a:solidFill>
              <a:cs typeface="B Koodak" panose="00000700000000000000" pitchFamily="2" charset="-78"/>
            </a:endParaRPr>
          </a:p>
        </p:txBody>
      </p:sp>
      <p:pic>
        <p:nvPicPr>
          <p:cNvPr id="27" name="Picture Placeholder 26">
            <a:extLst>
              <a:ext uri="{FF2B5EF4-FFF2-40B4-BE49-F238E27FC236}">
                <a16:creationId xmlns:a16="http://schemas.microsoft.com/office/drawing/2014/main" id="{5CF25EA9-26BB-4F02-9086-5B9CB35CEC9F}"/>
              </a:ext>
            </a:extLst>
          </p:cNvPr>
          <p:cNvPicPr>
            <a:picLocks noGrp="1" noChangeAspect="1"/>
          </p:cNvPicPr>
          <p:nvPr>
            <p:ph type="pic" sz="quarter" idx="21"/>
          </p:nvPr>
        </p:nvPicPr>
        <p:blipFill rotWithShape="1">
          <a:blip r:embed="rId2"/>
          <a:srcRect l="-57774" t="-34642" r="1952" b="-37552"/>
          <a:stretch/>
        </p:blipFill>
        <p:spPr>
          <a:xfrm>
            <a:off x="5245189" y="1"/>
            <a:ext cx="6943003" cy="5934621"/>
          </a:xfrm>
        </p:spPr>
      </p:pic>
    </p:spTree>
    <p:extLst>
      <p:ext uri="{BB962C8B-B14F-4D97-AF65-F5344CB8AC3E}">
        <p14:creationId xmlns:p14="http://schemas.microsoft.com/office/powerpoint/2010/main" val="3066898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E217BA12-6E0A-49F3-B699-64D9C63D763C}"/>
              </a:ext>
            </a:extLst>
          </p:cNvPr>
          <p:cNvPicPr>
            <a:picLocks noGrp="1" noChangeAspect="1"/>
          </p:cNvPicPr>
          <p:nvPr>
            <p:ph type="pic" sz="quarter" idx="15"/>
          </p:nvPr>
        </p:nvPicPr>
        <p:blipFill rotWithShape="1">
          <a:blip r:embed="rId2"/>
          <a:srcRect l="7436" r="8785"/>
          <a:stretch/>
        </p:blipFill>
        <p:spPr>
          <a:xfrm>
            <a:off x="1396781" y="0"/>
            <a:ext cx="3894833" cy="5656330"/>
          </a:xfrm>
        </p:spPr>
      </p:pic>
      <p:sp>
        <p:nvSpPr>
          <p:cNvPr id="3" name="Title 2">
            <a:extLst>
              <a:ext uri="{FF2B5EF4-FFF2-40B4-BE49-F238E27FC236}">
                <a16:creationId xmlns:a16="http://schemas.microsoft.com/office/drawing/2014/main" id="{DCFF8834-40AB-4B90-96F5-9322B2226939}"/>
              </a:ext>
            </a:extLst>
          </p:cNvPr>
          <p:cNvSpPr>
            <a:spLocks noGrp="1"/>
          </p:cNvSpPr>
          <p:nvPr>
            <p:ph type="title"/>
          </p:nvPr>
        </p:nvSpPr>
        <p:spPr>
          <a:xfrm>
            <a:off x="6910023" y="908050"/>
            <a:ext cx="3797857" cy="782638"/>
          </a:xfrm>
        </p:spPr>
        <p:txBody>
          <a:bodyPr/>
          <a:lstStyle/>
          <a:p>
            <a:pPr algn="r" rtl="1"/>
            <a:r>
              <a:rPr lang="fa-IR" dirty="0">
                <a:latin typeface="Urdu Typesetting" panose="03020402040406030203" pitchFamily="66" charset="-78"/>
                <a:cs typeface="B Koodak" panose="00000700000000000000" pitchFamily="2" charset="-78"/>
              </a:rPr>
              <a:t>قوانین تِستِ مامان</a:t>
            </a:r>
            <a:endParaRPr lang="en-US" dirty="0">
              <a:latin typeface="Urdu Typesetting" panose="03020402040406030203" pitchFamily="66" charset="-78"/>
              <a:cs typeface="B Koodak" panose="00000700000000000000" pitchFamily="2" charset="-78"/>
            </a:endParaRPr>
          </a:p>
        </p:txBody>
      </p:sp>
      <p:sp>
        <p:nvSpPr>
          <p:cNvPr id="5" name="Slide Number Placeholder 4">
            <a:extLst>
              <a:ext uri="{FF2B5EF4-FFF2-40B4-BE49-F238E27FC236}">
                <a16:creationId xmlns:a16="http://schemas.microsoft.com/office/drawing/2014/main" id="{DC0535A2-6518-4F54-A968-F7EB0F4C3523}"/>
              </a:ext>
            </a:extLst>
          </p:cNvPr>
          <p:cNvSpPr>
            <a:spLocks noGrp="1"/>
          </p:cNvSpPr>
          <p:nvPr>
            <p:ph type="sldNum" sz="quarter" idx="12"/>
          </p:nvPr>
        </p:nvSpPr>
        <p:spPr/>
        <p:txBody>
          <a:bodyPr/>
          <a:lstStyle/>
          <a:p>
            <a:fld id="{D495E168-DA5E-4888-8D8A-92B118324C14}" type="slidenum">
              <a:rPr lang="ru-RU" smtClean="0">
                <a:cs typeface="B Koodak" panose="00000700000000000000" pitchFamily="2" charset="-78"/>
              </a:rPr>
              <a:t>8</a:t>
            </a:fld>
            <a:endParaRPr lang="ru-RU" dirty="0">
              <a:cs typeface="B Koodak" panose="00000700000000000000" pitchFamily="2" charset="-78"/>
            </a:endParaRPr>
          </a:p>
        </p:txBody>
      </p:sp>
      <p:sp>
        <p:nvSpPr>
          <p:cNvPr id="7" name="Text Placeholder 6">
            <a:extLst>
              <a:ext uri="{FF2B5EF4-FFF2-40B4-BE49-F238E27FC236}">
                <a16:creationId xmlns:a16="http://schemas.microsoft.com/office/drawing/2014/main" id="{E41BAEAC-63D7-48E6-AFEC-0D1A89C2FEF5}"/>
              </a:ext>
            </a:extLst>
          </p:cNvPr>
          <p:cNvSpPr>
            <a:spLocks noGrp="1"/>
          </p:cNvSpPr>
          <p:nvPr>
            <p:ph type="body" sz="quarter" idx="14"/>
          </p:nvPr>
        </p:nvSpPr>
        <p:spPr>
          <a:xfrm>
            <a:off x="6910023" y="2119358"/>
            <a:ext cx="3960227" cy="1717704"/>
          </a:xfrm>
        </p:spPr>
        <p:txBody>
          <a:bodyPr>
            <a:normAutofit/>
          </a:bodyPr>
          <a:lstStyle/>
          <a:p>
            <a:pPr algn="r" rtl="1">
              <a:buFont typeface="Wingdings" panose="05000000000000000000" pitchFamily="2" charset="2"/>
              <a:buChar char="ü"/>
            </a:pPr>
            <a:r>
              <a:rPr lang="ar-SA" dirty="0">
                <a:solidFill>
                  <a:schemeClr val="accent1"/>
                </a:solidFill>
                <a:cs typeface="B Koodak" panose="00000700000000000000" pitchFamily="2" charset="-78"/>
              </a:rPr>
              <a:t>در گفت و گو ها به جای صحبت در مورد ایده‌ی خود در مورد زندگی افراد صحبت کنید</a:t>
            </a:r>
            <a:br>
              <a:rPr lang="fa-IR" dirty="0">
                <a:solidFill>
                  <a:schemeClr val="accent1"/>
                </a:solidFill>
                <a:cs typeface="B Koodak" panose="00000700000000000000" pitchFamily="2" charset="-78"/>
              </a:rPr>
            </a:br>
            <a:endParaRPr lang="en-US" dirty="0">
              <a:solidFill>
                <a:schemeClr val="accent1"/>
              </a:solidFill>
              <a:cs typeface="B Koodak" panose="00000700000000000000" pitchFamily="2" charset="-78"/>
            </a:endParaRPr>
          </a:p>
          <a:p>
            <a:pPr algn="r" rtl="1">
              <a:buFont typeface="Wingdings" panose="05000000000000000000" pitchFamily="2" charset="2"/>
              <a:buChar char="ü"/>
            </a:pPr>
            <a:r>
              <a:rPr lang="ar-SA" dirty="0">
                <a:solidFill>
                  <a:schemeClr val="accent1"/>
                </a:solidFill>
                <a:cs typeface="B Koodak" panose="00000700000000000000" pitchFamily="2" charset="-78"/>
              </a:rPr>
              <a:t>به جای طرح سوالات کلی و نظر و عملکرد احتمالی آینده در مورد عملکرد گذشته‌ی آن ها سوال کنید</a:t>
            </a:r>
            <a:br>
              <a:rPr lang="fa-IR" dirty="0">
                <a:solidFill>
                  <a:schemeClr val="accent1"/>
                </a:solidFill>
                <a:cs typeface="B Koodak" panose="00000700000000000000" pitchFamily="2" charset="-78"/>
              </a:rPr>
            </a:br>
            <a:endParaRPr lang="en-US" dirty="0">
              <a:solidFill>
                <a:schemeClr val="accent1"/>
              </a:solidFill>
              <a:cs typeface="B Koodak" panose="00000700000000000000" pitchFamily="2" charset="-78"/>
            </a:endParaRPr>
          </a:p>
          <a:p>
            <a:pPr algn="r" rtl="1">
              <a:buFont typeface="Wingdings" panose="05000000000000000000" pitchFamily="2" charset="2"/>
              <a:buChar char="ü"/>
            </a:pPr>
            <a:r>
              <a:rPr lang="ar-SA" dirty="0">
                <a:solidFill>
                  <a:schemeClr val="accent1"/>
                </a:solidFill>
                <a:cs typeface="B Koodak" panose="00000700000000000000" pitchFamily="2" charset="-78"/>
              </a:rPr>
              <a:t>بیشتر شنونده باشید</a:t>
            </a:r>
            <a:endParaRPr lang="en-US" dirty="0">
              <a:solidFill>
                <a:schemeClr val="accent1"/>
              </a:solidFill>
              <a:cs typeface="B Koodak" panose="00000700000000000000" pitchFamily="2" charset="-78"/>
            </a:endParaRPr>
          </a:p>
          <a:p>
            <a:pPr algn="r" rtl="1">
              <a:buFont typeface="Wingdings" panose="05000000000000000000" pitchFamily="2" charset="2"/>
              <a:buChar char="ü"/>
            </a:pPr>
            <a:endParaRPr lang="en-US" dirty="0">
              <a:solidFill>
                <a:schemeClr val="accent1"/>
              </a:solidFill>
              <a:cs typeface="B Koodak" panose="00000700000000000000" pitchFamily="2" charset="-78"/>
            </a:endParaRPr>
          </a:p>
        </p:txBody>
      </p:sp>
      <p:pic>
        <p:nvPicPr>
          <p:cNvPr id="11" name="Picture 10">
            <a:extLst>
              <a:ext uri="{FF2B5EF4-FFF2-40B4-BE49-F238E27FC236}">
                <a16:creationId xmlns:a16="http://schemas.microsoft.com/office/drawing/2014/main" id="{243603CB-57B6-4F4D-9319-1082541A7D77}"/>
              </a:ext>
            </a:extLst>
          </p:cNvPr>
          <p:cNvPicPr>
            <a:picLocks noChangeAspect="1"/>
          </p:cNvPicPr>
          <p:nvPr/>
        </p:nvPicPr>
        <p:blipFill rotWithShape="1">
          <a:blip r:embed="rId3"/>
          <a:srcRect l="19406" t="3739" r="18229" b="17521"/>
          <a:stretch/>
        </p:blipFill>
        <p:spPr>
          <a:xfrm>
            <a:off x="10257458" y="3837062"/>
            <a:ext cx="729917" cy="995276"/>
          </a:xfrm>
          <a:prstGeom prst="rect">
            <a:avLst/>
          </a:prstGeom>
        </p:spPr>
      </p:pic>
      <p:sp>
        <p:nvSpPr>
          <p:cNvPr id="12" name="Text Placeholder 6">
            <a:extLst>
              <a:ext uri="{FF2B5EF4-FFF2-40B4-BE49-F238E27FC236}">
                <a16:creationId xmlns:a16="http://schemas.microsoft.com/office/drawing/2014/main" id="{E5580885-6EDB-497F-B477-2F6D1D062522}"/>
              </a:ext>
            </a:extLst>
          </p:cNvPr>
          <p:cNvSpPr txBox="1">
            <a:spLocks/>
          </p:cNvSpPr>
          <p:nvPr/>
        </p:nvSpPr>
        <p:spPr>
          <a:xfrm>
            <a:off x="6545064" y="4099115"/>
            <a:ext cx="3960227" cy="1717704"/>
          </a:xfrm>
          <a:prstGeom prst="rect">
            <a:avLst/>
          </a:prstGeom>
        </p:spPr>
        <p:txBody>
          <a:bodyPr vert="horz" lIns="91440" tIns="45720" rIns="91440" bIns="45720" rtlCol="0">
            <a:normAutofit/>
          </a:bodyPr>
          <a:lstStyle>
            <a:lvl1pPr marL="180000" indent="-180000" algn="l" defTabSz="914400" rtl="0" eaLnBrk="1" latinLnBrk="0" hangingPunct="1">
              <a:lnSpc>
                <a:spcPct val="90000"/>
              </a:lnSpc>
              <a:spcBef>
                <a:spcPts val="600"/>
              </a:spcBef>
              <a:buClr>
                <a:schemeClr val="accent3"/>
              </a:buClr>
              <a:buFont typeface="Arial" panose="020B0604020202020204" pitchFamily="34" charset="0"/>
              <a:buChar char="•"/>
              <a:defRPr sz="1400" b="0" i="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endParaRPr lang="en-US" dirty="0">
              <a:solidFill>
                <a:schemeClr val="accent1"/>
              </a:solidFill>
              <a:cs typeface="B Koodak" panose="00000700000000000000" pitchFamily="2" charset="-78"/>
            </a:endParaRPr>
          </a:p>
        </p:txBody>
      </p:sp>
      <p:sp>
        <p:nvSpPr>
          <p:cNvPr id="13" name="Rectangle 12">
            <a:extLst>
              <a:ext uri="{FF2B5EF4-FFF2-40B4-BE49-F238E27FC236}">
                <a16:creationId xmlns:a16="http://schemas.microsoft.com/office/drawing/2014/main" id="{58C4F6A0-AB81-418E-BB70-2A77E4FD3C0E}"/>
              </a:ext>
            </a:extLst>
          </p:cNvPr>
          <p:cNvSpPr/>
          <p:nvPr/>
        </p:nvSpPr>
        <p:spPr>
          <a:xfrm>
            <a:off x="6910023" y="4696357"/>
            <a:ext cx="3185065" cy="738664"/>
          </a:xfrm>
          <a:prstGeom prst="rect">
            <a:avLst/>
          </a:prstGeom>
        </p:spPr>
        <p:txBody>
          <a:bodyPr wrap="square">
            <a:spAutoFit/>
          </a:bodyPr>
          <a:lstStyle/>
          <a:p>
            <a:pPr algn="r" rtl="1"/>
            <a:r>
              <a:rPr lang="ar-SA" sz="1400" dirty="0">
                <a:solidFill>
                  <a:schemeClr val="accent1"/>
                </a:solidFill>
                <a:ea typeface="Mirza Medium"/>
                <a:cs typeface="B Koodak" panose="00000700000000000000" pitchFamily="2" charset="-78"/>
              </a:rPr>
              <a:t>زیرا حتی مامان ها هم با آن همه دل رحمی نمی توانند در مقابل این قوانین پاسخ های غیر واقعی ارائه دهند</a:t>
            </a:r>
            <a:endParaRPr lang="en-US" sz="1400" dirty="0">
              <a:solidFill>
                <a:schemeClr val="accent1"/>
              </a:solidFill>
              <a:cs typeface="B Koodak" panose="00000700000000000000" pitchFamily="2" charset="-78"/>
            </a:endParaRPr>
          </a:p>
        </p:txBody>
      </p:sp>
      <p:sp>
        <p:nvSpPr>
          <p:cNvPr id="14" name="Title 2">
            <a:extLst>
              <a:ext uri="{FF2B5EF4-FFF2-40B4-BE49-F238E27FC236}">
                <a16:creationId xmlns:a16="http://schemas.microsoft.com/office/drawing/2014/main" id="{81E85F03-FCAD-43D8-AF17-68641F51CAD2}"/>
              </a:ext>
            </a:extLst>
          </p:cNvPr>
          <p:cNvSpPr txBox="1">
            <a:spLocks/>
          </p:cNvSpPr>
          <p:nvPr/>
        </p:nvSpPr>
        <p:spPr>
          <a:xfrm>
            <a:off x="6545064" y="4079157"/>
            <a:ext cx="3797857" cy="7826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pPr algn="r" rtl="1"/>
            <a:r>
              <a:rPr lang="fa-IR" sz="2400" dirty="0">
                <a:latin typeface="Urdu Typesetting" panose="03020402040406030203" pitchFamily="66" charset="-78"/>
                <a:cs typeface="B Koodak" panose="00000700000000000000" pitchFamily="2" charset="-78"/>
              </a:rPr>
              <a:t>چرا این اسم ؟</a:t>
            </a:r>
            <a:endParaRPr lang="en-US" sz="2400" dirty="0">
              <a:latin typeface="Urdu Typesetting" panose="03020402040406030203" pitchFamily="66" charset="-78"/>
              <a:cs typeface="B Koodak" panose="00000700000000000000" pitchFamily="2" charset="-78"/>
            </a:endParaRPr>
          </a:p>
        </p:txBody>
      </p:sp>
    </p:spTree>
    <p:extLst>
      <p:ext uri="{BB962C8B-B14F-4D97-AF65-F5344CB8AC3E}">
        <p14:creationId xmlns:p14="http://schemas.microsoft.com/office/powerpoint/2010/main" val="155216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C63990F6-7ECD-4BCE-A609-F99A79937E7F}"/>
              </a:ext>
            </a:extLst>
          </p:cNvPr>
          <p:cNvPicPr>
            <a:picLocks noGrp="1" noChangeAspect="1"/>
          </p:cNvPicPr>
          <p:nvPr>
            <p:ph type="pic" idx="1"/>
          </p:nvPr>
        </p:nvPicPr>
        <p:blipFill rotWithShape="1">
          <a:blip r:embed="rId2">
            <a:extLst>
              <a:ext uri="{BEBA8EAE-BF5A-486C-A8C5-ECC9F3942E4B}">
                <a14:imgProps xmlns:a14="http://schemas.microsoft.com/office/drawing/2010/main">
                  <a14:imgLayer r:embed="rId3">
                    <a14:imgEffect>
                      <a14:backgroundRemoval t="2711" b="90022" l="4300" r="92900">
                        <a14:foregroundMark x1="12300" y1="45662" x2="3400" y2="50542"/>
                        <a14:foregroundMark x1="3400" y1="50542" x2="8400" y2="60521"/>
                        <a14:foregroundMark x1="8400" y1="60521" x2="9300" y2="65835"/>
                        <a14:foregroundMark x1="10200" y1="62364" x2="15000" y2="51410"/>
                        <a14:foregroundMark x1="15000" y1="51410" x2="2900" y2="45011"/>
                        <a14:foregroundMark x1="2900" y1="45011" x2="4300" y2="56725"/>
                        <a14:foregroundMark x1="4300" y1="56725" x2="5600" y2="57918"/>
                        <a14:foregroundMark x1="9500" y1="53796" x2="9500" y2="42950"/>
                        <a14:foregroundMark x1="9500" y1="42950" x2="35900" y2="10412"/>
                        <a14:foregroundMark x1="35900" y1="10412" x2="48900" y2="11063"/>
                        <a14:foregroundMark x1="48900" y1="11063" x2="58500" y2="15944"/>
                        <a14:foregroundMark x1="58500" y1="15944" x2="66000" y2="26247"/>
                        <a14:foregroundMark x1="66000" y1="26247" x2="72600" y2="52495"/>
                        <a14:foregroundMark x1="72600" y1="52495" x2="68900" y2="65510"/>
                        <a14:foregroundMark x1="68900" y1="65510" x2="41300" y2="76464"/>
                        <a14:foregroundMark x1="41300" y1="76464" x2="28100" y2="76790"/>
                        <a14:foregroundMark x1="28100" y1="76790" x2="19100" y2="69848"/>
                        <a14:foregroundMark x1="19100" y1="69848" x2="25600" y2="53796"/>
                        <a14:foregroundMark x1="25600" y1="53796" x2="33700" y2="45879"/>
                        <a14:foregroundMark x1="33700" y1="45879" x2="55100" y2="39154"/>
                        <a14:foregroundMark x1="55100" y1="39154" x2="75200" y2="42082"/>
                        <a14:foregroundMark x1="75200" y1="42082" x2="84100" y2="15510"/>
                        <a14:foregroundMark x1="84100" y1="15510" x2="92100" y2="25271"/>
                        <a14:foregroundMark x1="92100" y1="25271" x2="91300" y2="48373"/>
                        <a14:foregroundMark x1="92500" y1="43384" x2="92900" y2="56182"/>
                        <a14:foregroundMark x1="92900" y1="56182" x2="90700" y2="42082"/>
                        <a14:foregroundMark x1="90700" y1="42082" x2="82200" y2="64642"/>
                        <a14:foregroundMark x1="82200" y1="64642" x2="74700" y2="72560"/>
                        <a14:foregroundMark x1="74700" y1="72560" x2="90200" y2="45228"/>
                        <a14:foregroundMark x1="90200" y1="45228" x2="65400" y2="77549"/>
                        <a14:foregroundMark x1="65400" y1="77549" x2="79500" y2="54230"/>
                        <a14:foregroundMark x1="74700" y1="48807" x2="73100" y2="37744"/>
                        <a14:foregroundMark x1="73100" y1="37744" x2="46300" y2="29935"/>
                        <a14:foregroundMark x1="46300" y1="29935" x2="36000" y2="31562"/>
                        <a14:foregroundMark x1="36000" y1="31562" x2="46200" y2="25488"/>
                        <a14:foregroundMark x1="46200" y1="25488" x2="57100" y2="25380"/>
                        <a14:foregroundMark x1="57100" y1="25380" x2="61200" y2="14642"/>
                        <a14:foregroundMark x1="61200" y1="14642" x2="48700" y2="9328"/>
                        <a14:foregroundMark x1="48700" y1="9328" x2="37700" y2="9328"/>
                        <a14:foregroundMark x1="37700" y1="9328" x2="50000" y2="4013"/>
                        <a14:foregroundMark x1="50000" y1="4013" x2="62400" y2="2711"/>
                        <a14:foregroundMark x1="62400" y1="2711" x2="74000" y2="13449"/>
                        <a14:foregroundMark x1="74000" y1="13449" x2="74000" y2="13449"/>
                      </a14:backgroundRemoval>
                    </a14:imgEffect>
                  </a14:imgLayer>
                </a14:imgProps>
              </a:ext>
            </a:extLst>
          </a:blip>
          <a:srcRect l="-26168" t="1703" r="-7601" b="-4253"/>
          <a:stretch/>
        </p:blipFill>
        <p:spPr>
          <a:xfrm>
            <a:off x="5775856" y="532519"/>
            <a:ext cx="6416144" cy="4534825"/>
          </a:xfrm>
        </p:spPr>
      </p:pic>
      <p:sp>
        <p:nvSpPr>
          <p:cNvPr id="5" name="Slide Number Placeholder 4">
            <a:extLst>
              <a:ext uri="{FF2B5EF4-FFF2-40B4-BE49-F238E27FC236}">
                <a16:creationId xmlns:a16="http://schemas.microsoft.com/office/drawing/2014/main" id="{BA82A832-4A16-4C12-B8A7-0985CBB3ECE9}"/>
              </a:ext>
            </a:extLst>
          </p:cNvPr>
          <p:cNvSpPr>
            <a:spLocks noGrp="1"/>
          </p:cNvSpPr>
          <p:nvPr>
            <p:ph type="sldNum" sz="quarter" idx="12"/>
          </p:nvPr>
        </p:nvSpPr>
        <p:spPr/>
        <p:txBody>
          <a:bodyPr/>
          <a:lstStyle/>
          <a:p>
            <a:fld id="{D495E168-DA5E-4888-8D8A-92B118324C14}" type="slidenum">
              <a:rPr lang="ru-RU" smtClean="0">
                <a:cs typeface="B Koodak" panose="00000700000000000000" pitchFamily="2" charset="-78"/>
              </a:rPr>
              <a:t>9</a:t>
            </a:fld>
            <a:endParaRPr lang="ru-RU" dirty="0">
              <a:cs typeface="B Koodak" panose="00000700000000000000" pitchFamily="2" charset="-78"/>
            </a:endParaRPr>
          </a:p>
        </p:txBody>
      </p:sp>
      <p:sp>
        <p:nvSpPr>
          <p:cNvPr id="14" name="Title 13">
            <a:extLst>
              <a:ext uri="{FF2B5EF4-FFF2-40B4-BE49-F238E27FC236}">
                <a16:creationId xmlns:a16="http://schemas.microsoft.com/office/drawing/2014/main" id="{BF26F4AB-4139-4303-B88B-231F7FDFFD22}"/>
              </a:ext>
            </a:extLst>
          </p:cNvPr>
          <p:cNvSpPr>
            <a:spLocks noGrp="1"/>
          </p:cNvSpPr>
          <p:nvPr>
            <p:ph type="title"/>
          </p:nvPr>
        </p:nvSpPr>
        <p:spPr/>
        <p:txBody>
          <a:bodyPr>
            <a:normAutofit/>
          </a:bodyPr>
          <a:lstStyle/>
          <a:p>
            <a:pPr algn="r" rtl="1"/>
            <a:r>
              <a:rPr lang="fa-IR" sz="4000" dirty="0">
                <a:latin typeface="Urdu Typesetting" panose="03020402040406030203" pitchFamily="66" charset="-78"/>
                <a:cs typeface="B Koodak" panose="00000700000000000000" pitchFamily="2" charset="-78"/>
              </a:rPr>
              <a:t>نمونه سوالات </a:t>
            </a:r>
            <a:endParaRPr lang="en-US" sz="4000" dirty="0">
              <a:latin typeface="Urdu Typesetting" panose="03020402040406030203" pitchFamily="66" charset="-78"/>
              <a:cs typeface="B Koodak" panose="00000700000000000000" pitchFamily="2" charset="-78"/>
            </a:endParaRPr>
          </a:p>
        </p:txBody>
      </p:sp>
      <p:sp>
        <p:nvSpPr>
          <p:cNvPr id="16" name="Text Placeholder 15">
            <a:extLst>
              <a:ext uri="{FF2B5EF4-FFF2-40B4-BE49-F238E27FC236}">
                <a16:creationId xmlns:a16="http://schemas.microsoft.com/office/drawing/2014/main" id="{721E4C26-8031-427F-8494-FF4A46A785D4}"/>
              </a:ext>
            </a:extLst>
          </p:cNvPr>
          <p:cNvSpPr>
            <a:spLocks noGrp="1"/>
          </p:cNvSpPr>
          <p:nvPr>
            <p:ph type="body" sz="half" idx="2"/>
          </p:nvPr>
        </p:nvSpPr>
        <p:spPr/>
        <p:txBody>
          <a:bodyPr>
            <a:noAutofit/>
          </a:bodyPr>
          <a:lstStyle/>
          <a:p>
            <a:pPr marL="342900" indent="-342900" algn="r" rtl="1">
              <a:buClr>
                <a:schemeClr val="accent3"/>
              </a:buClr>
              <a:buFont typeface="Arial" panose="020B0604020202020204" pitchFamily="34" charset="0"/>
              <a:buChar char="•"/>
            </a:pPr>
            <a:r>
              <a:rPr lang="ar-SA" sz="1400" dirty="0">
                <a:cs typeface="B Koodak" panose="00000700000000000000" pitchFamily="2" charset="-78"/>
              </a:rPr>
              <a:t>به نظر شما ایده خوبی است؟</a:t>
            </a:r>
            <a:endParaRPr lang="en-US" sz="1400" dirty="0">
              <a:cs typeface="B Koodak" panose="00000700000000000000" pitchFamily="2" charset="-78"/>
            </a:endParaRPr>
          </a:p>
          <a:p>
            <a:pPr marL="342900" indent="-342900" algn="r" rtl="1">
              <a:buClr>
                <a:schemeClr val="accent3"/>
              </a:buClr>
              <a:buFont typeface="Arial" panose="020B0604020202020204" pitchFamily="34" charset="0"/>
              <a:buChar char="•"/>
            </a:pPr>
            <a:r>
              <a:rPr lang="ar-SA" sz="1400" dirty="0">
                <a:cs typeface="B Koodak" panose="00000700000000000000" pitchFamily="2" charset="-78"/>
              </a:rPr>
              <a:t>آیا شما محصولی که فلان قابلیت داشته باشد میخرید؟</a:t>
            </a:r>
            <a:endParaRPr lang="en-US" sz="1400" dirty="0">
              <a:cs typeface="B Koodak" panose="00000700000000000000" pitchFamily="2" charset="-78"/>
            </a:endParaRPr>
          </a:p>
          <a:p>
            <a:pPr marL="342900" indent="-342900" algn="r" rtl="1">
              <a:buClr>
                <a:schemeClr val="accent3"/>
              </a:buClr>
              <a:buFont typeface="Arial" panose="020B0604020202020204" pitchFamily="34" charset="0"/>
              <a:buChar char="•"/>
            </a:pPr>
            <a:r>
              <a:rPr lang="ar-SA" sz="1400" dirty="0">
                <a:cs typeface="B Koodak" panose="00000700000000000000" pitchFamily="2" charset="-78"/>
              </a:rPr>
              <a:t>شما برای محصولی که فلان قابلیت را داشته باشد حاضرید چقدر پول بدهید؟</a:t>
            </a:r>
            <a:endParaRPr lang="en-US" sz="1400" dirty="0">
              <a:cs typeface="B Koodak" panose="00000700000000000000" pitchFamily="2" charset="-78"/>
            </a:endParaRPr>
          </a:p>
          <a:p>
            <a:pPr marL="342900" indent="-342900" algn="r" rtl="1">
              <a:buClr>
                <a:schemeClr val="accent3"/>
              </a:buClr>
              <a:buFont typeface="Arial" panose="020B0604020202020204" pitchFamily="34" charset="0"/>
              <a:buChar char="•"/>
            </a:pPr>
            <a:r>
              <a:rPr lang="ar-SA" sz="1400" dirty="0">
                <a:cs typeface="B Koodak" panose="00000700000000000000" pitchFamily="2" charset="-78"/>
              </a:rPr>
              <a:t>سرویس یا محصول رویای شما چه ویژگی دارد؟</a:t>
            </a:r>
            <a:endParaRPr lang="en-US" sz="1400" dirty="0">
              <a:cs typeface="B Koodak" panose="00000700000000000000" pitchFamily="2" charset="-78"/>
            </a:endParaRPr>
          </a:p>
          <a:p>
            <a:pPr marL="342900" indent="-342900" algn="r" rtl="1">
              <a:buClr>
                <a:schemeClr val="accent3"/>
              </a:buClr>
              <a:buFont typeface="Arial" panose="020B0604020202020204" pitchFamily="34" charset="0"/>
              <a:buChar char="•"/>
            </a:pPr>
            <a:r>
              <a:rPr lang="ar-SA" sz="1400" dirty="0">
                <a:cs typeface="B Koodak" panose="00000700000000000000" pitchFamily="2" charset="-78"/>
              </a:rPr>
              <a:t>چرا فلان ویژگی برای شما مهم است؟</a:t>
            </a:r>
            <a:endParaRPr lang="en-US" sz="1400" dirty="0">
              <a:cs typeface="B Koodak" panose="00000700000000000000" pitchFamily="2" charset="-78"/>
            </a:endParaRPr>
          </a:p>
          <a:p>
            <a:pPr marL="342900" indent="-342900" algn="r" rtl="1">
              <a:buClr>
                <a:schemeClr val="accent3"/>
              </a:buClr>
              <a:buFont typeface="Arial" panose="020B0604020202020204" pitchFamily="34" charset="0"/>
              <a:buChar char="•"/>
            </a:pPr>
            <a:r>
              <a:rPr lang="ar-SA" sz="1400" dirty="0">
                <a:cs typeface="B Koodak" panose="00000700000000000000" pitchFamily="2" charset="-78"/>
              </a:rPr>
              <a:t>عدم وجود یک ویژگی در یک محصول چه عواقبی برای شما دارد؟</a:t>
            </a:r>
            <a:endParaRPr lang="en-US" sz="1400" dirty="0">
              <a:cs typeface="B Koodak" panose="00000700000000000000" pitchFamily="2" charset="-78"/>
            </a:endParaRPr>
          </a:p>
          <a:p>
            <a:pPr marL="342900" indent="-342900" algn="r" rtl="1">
              <a:buClr>
                <a:schemeClr val="accent3"/>
              </a:buClr>
              <a:buFont typeface="Arial" panose="020B0604020202020204" pitchFamily="34" charset="0"/>
              <a:buChar char="•"/>
            </a:pPr>
            <a:r>
              <a:rPr lang="ar-SA" sz="1400" dirty="0">
                <a:cs typeface="B Koodak" panose="00000700000000000000" pitchFamily="2" charset="-78"/>
              </a:rPr>
              <a:t>در مورد آخرین باری که این اتفاق افتاد صحبت کنید</a:t>
            </a:r>
            <a:endParaRPr lang="en-US" sz="1400" dirty="0">
              <a:cs typeface="B Koodak" panose="00000700000000000000" pitchFamily="2" charset="-78"/>
            </a:endParaRPr>
          </a:p>
          <a:p>
            <a:pPr marL="342900" indent="-342900" algn="r" rtl="1">
              <a:buClr>
                <a:schemeClr val="accent3"/>
              </a:buClr>
              <a:buFont typeface="Arial" panose="020B0604020202020204" pitchFamily="34" charset="0"/>
              <a:buChar char="•"/>
            </a:pPr>
            <a:r>
              <a:rPr lang="ar-SA" sz="1400" dirty="0">
                <a:cs typeface="B Koodak" panose="00000700000000000000" pitchFamily="2" charset="-78"/>
              </a:rPr>
              <a:t>از چه راه حل هایی برای رفع مشکل خود استفاده کردید؟</a:t>
            </a:r>
            <a:endParaRPr lang="en-US" sz="1400" dirty="0">
              <a:cs typeface="B Koodak" panose="00000700000000000000" pitchFamily="2" charset="-78"/>
            </a:endParaRPr>
          </a:p>
          <a:p>
            <a:pPr marL="342900" indent="-342900" algn="r" rtl="1">
              <a:buClr>
                <a:schemeClr val="accent3"/>
              </a:buClr>
              <a:buFont typeface="Arial" panose="020B0604020202020204" pitchFamily="34" charset="0"/>
              <a:buChar char="•"/>
            </a:pPr>
            <a:r>
              <a:rPr lang="ar-SA" sz="1400" dirty="0">
                <a:cs typeface="B Koodak" panose="00000700000000000000" pitchFamily="2" charset="-78"/>
              </a:rPr>
              <a:t>به نظر شما نفر بعدی که ما باید با او صحبت کنیم چه کسی است؟</a:t>
            </a:r>
            <a:endParaRPr lang="en-US" sz="1400" dirty="0">
              <a:cs typeface="B Koodak" panose="00000700000000000000" pitchFamily="2" charset="-78"/>
            </a:endParaRPr>
          </a:p>
          <a:p>
            <a:pPr marL="342900" indent="-342900" algn="r" rtl="1">
              <a:buClr>
                <a:schemeClr val="accent3"/>
              </a:buClr>
              <a:buFont typeface="Arial" panose="020B0604020202020204" pitchFamily="34" charset="0"/>
              <a:buChar char="•"/>
            </a:pPr>
            <a:r>
              <a:rPr lang="ar-SA" sz="1400" dirty="0">
                <a:cs typeface="B Koodak" panose="00000700000000000000" pitchFamily="2" charset="-78"/>
              </a:rPr>
              <a:t>آیا چیزی هست که من باید از شما بپرسم؟</a:t>
            </a:r>
            <a:endParaRPr lang="en-US" sz="1400" dirty="0">
              <a:cs typeface="B Koodak" panose="00000700000000000000" pitchFamily="2" charset="-78"/>
            </a:endParaRPr>
          </a:p>
          <a:p>
            <a:pPr algn="r"/>
            <a:endParaRPr lang="en-US" sz="1400" dirty="0">
              <a:cs typeface="B Koodak" panose="00000700000000000000" pitchFamily="2" charset="-78"/>
            </a:endParaRPr>
          </a:p>
        </p:txBody>
      </p:sp>
    </p:spTree>
    <p:extLst>
      <p:ext uri="{BB962C8B-B14F-4D97-AF65-F5344CB8AC3E}">
        <p14:creationId xmlns:p14="http://schemas.microsoft.com/office/powerpoint/2010/main" val="3993539363"/>
      </p:ext>
    </p:extLst>
  </p:cSld>
  <p:clrMapOvr>
    <a:masterClrMapping/>
  </p:clrMapOvr>
</p:sld>
</file>

<file path=ppt/theme/theme1.xml><?xml version="1.0" encoding="utf-8"?>
<a:theme xmlns:a="http://schemas.openxmlformats.org/drawingml/2006/main" name="Office Theme">
  <a:themeElements>
    <a:clrScheme name="Custom 21">
      <a:dk1>
        <a:sysClr val="windowText" lastClr="000000"/>
      </a:dk1>
      <a:lt1>
        <a:sysClr val="window" lastClr="FFFFFF"/>
      </a:lt1>
      <a:dk2>
        <a:srgbClr val="0048B3"/>
      </a:dk2>
      <a:lt2>
        <a:srgbClr val="7C77B9"/>
      </a:lt2>
      <a:accent1>
        <a:srgbClr val="008EDC"/>
      </a:accent1>
      <a:accent2>
        <a:srgbClr val="7A0078"/>
      </a:accent2>
      <a:accent3>
        <a:srgbClr val="D30F64"/>
      </a:accent3>
      <a:accent4>
        <a:srgbClr val="006FC9"/>
      </a:accent4>
      <a:accent5>
        <a:srgbClr val="00FFFF"/>
      </a:accent5>
      <a:accent6>
        <a:srgbClr val="EEB902"/>
      </a:accent6>
      <a:hlink>
        <a:srgbClr val="D30F64"/>
      </a:hlink>
      <a:folHlink>
        <a:srgbClr val="D30F64"/>
      </a:folHlink>
    </a:clrScheme>
    <a:fontScheme name="Custom 7">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2000">
              <a:schemeClr val="accent1"/>
            </a:gs>
            <a:gs pos="100000">
              <a:schemeClr val="accent3"/>
            </a:gs>
          </a:gsLst>
          <a:lin ang="0" scaled="1"/>
          <a:tileRect/>
        </a:gra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Fun_MO - v6" id="{A0D08BF4-A6B2-4810-A990-861B25D0A27E}" vid="{9CA1A813-01EE-4EED-9E0D-BBBA258A4E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2024DF7-0783-4549-86B7-A48B29FBA9C2}">
  <ds:schemaRefs>
    <ds:schemaRef ds:uri="http://purl.org/dc/terms/"/>
    <ds:schemaRef ds:uri="http://schemas.microsoft.com/office/2006/documentManagement/types"/>
    <ds:schemaRef ds:uri="6dc4bcd6-49db-4c07-9060-8acfc67cef9f"/>
    <ds:schemaRef ds:uri="http://schemas.microsoft.com/office/infopath/2007/PartnerControls"/>
    <ds:schemaRef ds:uri="http://purl.org/dc/elements/1.1/"/>
    <ds:schemaRef ds:uri="fb0879af-3eba-417a-a55a-ffe6dcd6ca77"/>
    <ds:schemaRef ds:uri="http://schemas.microsoft.com/office/2006/metadata/properties"/>
    <ds:schemaRef ds:uri="http://schemas.openxmlformats.org/package/2006/metadata/core-properties"/>
    <ds:schemaRef ds:uri="http://schemas.microsoft.com/sharepoint/v3"/>
    <ds:schemaRef ds:uri="http://www.w3.org/XML/1998/namespace"/>
    <ds:schemaRef ds:uri="http://purl.org/dc/dcmitype/"/>
  </ds:schemaRefs>
</ds:datastoreItem>
</file>

<file path=customXml/itemProps2.xml><?xml version="1.0" encoding="utf-8"?>
<ds:datastoreItem xmlns:ds="http://schemas.openxmlformats.org/officeDocument/2006/customXml" ds:itemID="{750F309C-DE10-4641-9043-BB7E781AC404}">
  <ds:schemaRefs>
    <ds:schemaRef ds:uri="http://schemas.microsoft.com/sharepoint/v3/contenttype/forms"/>
  </ds:schemaRefs>
</ds:datastoreItem>
</file>

<file path=customXml/itemProps3.xml><?xml version="1.0" encoding="utf-8"?>
<ds:datastoreItem xmlns:ds="http://schemas.openxmlformats.org/officeDocument/2006/customXml" ds:itemID="{A6393BED-762D-4FA3-96CF-866F426A04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{ED1ECFF3-459C-4D01-8177-97113E49E8C2}tf55923798</Template>
  <TotalTime>0</TotalTime>
  <Words>2253</Words>
  <Application>Microsoft Office PowerPoint</Application>
  <PresentationFormat>Widescreen</PresentationFormat>
  <Paragraphs>213</Paragraphs>
  <Slides>31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Century Gothic</vt:lpstr>
      <vt:lpstr>Urdu Typesetting</vt:lpstr>
      <vt:lpstr>Wingdings</vt:lpstr>
      <vt:lpstr>Office Theme</vt:lpstr>
      <vt:lpstr>تِستِ مامان</vt:lpstr>
      <vt:lpstr>مقدمه</vt:lpstr>
      <vt:lpstr>فهرست</vt:lpstr>
      <vt:lpstr>فصل اول</vt:lpstr>
      <vt:lpstr>شکست در تِستِ مامان</vt:lpstr>
      <vt:lpstr>موفقیت در تِستِ مامان</vt:lpstr>
      <vt:lpstr>! نکات اخلاقی دو مثال قبل</vt:lpstr>
      <vt:lpstr>قوانین تِستِ مامان</vt:lpstr>
      <vt:lpstr>نمونه سوالات </vt:lpstr>
      <vt:lpstr>فصل دوم</vt:lpstr>
      <vt:lpstr>اطلاعات بد</vt:lpstr>
      <vt:lpstr>تعریف و تمجید بی‌مورد</vt:lpstr>
      <vt:lpstr>حرف های خیالی </vt:lpstr>
      <vt:lpstr>فصل سوم</vt:lpstr>
      <vt:lpstr>سوالات کلیدی و تعیین کننده</vt:lpstr>
      <vt:lpstr>سوالات مهم</vt:lpstr>
      <vt:lpstr>فیل در اتاق</vt:lpstr>
      <vt:lpstr>ریسک </vt:lpstr>
      <vt:lpstr>فصل چهارم</vt:lpstr>
      <vt:lpstr>پیچیده و رسمیش نکن!</vt:lpstr>
      <vt:lpstr>فصل پنجم</vt:lpstr>
      <vt:lpstr>تعهد و پیشروی</vt:lpstr>
      <vt:lpstr>جلسات موفق یا ناموفق</vt:lpstr>
      <vt:lpstr>کورکورانه ایده یا محصولتون رو توضیح ندید</vt:lpstr>
      <vt:lpstr>فصل ششم</vt:lpstr>
      <vt:lpstr>پیدا کردن گفتگوها</vt:lpstr>
      <vt:lpstr>فصل هفتم</vt:lpstr>
      <vt:lpstr>بخش بندی کردن مشتری‌ها</vt:lpstr>
      <vt:lpstr>فصل هشتم</vt:lpstr>
      <vt:lpstr>چگونگی ارتباط با مشتری و برنامه ریزی برای شروع کار </vt:lpstr>
      <vt:lpstr>Any Question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2020-06-12T07:48:31Z</dcterms:created>
  <dcterms:modified xsi:type="dcterms:W3CDTF">2020-06-15T19:40:24Z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